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8229600" cx="14630400"/>
  <p:notesSz cx="8229600" cy="14630400"/>
  <p:embeddedFontLst>
    <p:embeddedFont>
      <p:font typeface="Roboto Mon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1" roundtripDataSignature="AMtx7mj3CGUWzWFOw8GWQ6B95mhbNegXG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Mono-boldItalic.fntdata"/><Relationship Id="rId11" Type="http://schemas.openxmlformats.org/officeDocument/2006/relationships/slide" Target="slides/slide7.xml"/><Relationship Id="rId10" Type="http://schemas.openxmlformats.org/officeDocument/2006/relationships/slide" Target="slides/slide6.xml"/><Relationship Id="rId21"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RobotoMono-regular.fntdata"/><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RobotoMono-italic.fntdata"/><Relationship Id="rId6" Type="http://schemas.openxmlformats.org/officeDocument/2006/relationships/slide" Target="slides/slide2.xml"/><Relationship Id="rId18" Type="http://schemas.openxmlformats.org/officeDocument/2006/relationships/font" Target="fonts/RobotoMono-bold.fntdata"/><Relationship Id="rId7" Type="http://schemas.openxmlformats.org/officeDocument/2006/relationships/slide" Target="slides/slide3.xml"/><Relationship Id="rId8" Type="http://schemas.openxmlformats.org/officeDocument/2006/relationships/slide" Target="slides/slide4.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3.png>
</file>

<file path=ppt/media/image27.png>
</file>

<file path=ppt/media/image28.png>
</file>

<file path=ppt/media/image29.png>
</file>

<file path=ppt/media/image30.png>
</file>

<file path=ppt/media/image31.png>
</file>

<file path=ppt/media/image4.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10d85325e8_0_1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5" name="Google Shape;85;g310d85325e8_0_1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g310d85325e8_0_1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10d85325e8_0_3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10d85325e8_0_3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g310d85325e8_0_3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110c973a86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110c973a86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3110c973a86_0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10d85325e8_0_3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10d85325e8_0_3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g310d85325e8_0_37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 name="Google Shape;95;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 name="Google Shape;96;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10d85325e8_0_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10d85325e8_0_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g310d85325e8_0_5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 name="Google Shape;123;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10d85325e8_0_2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10d85325e8_0_2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g310d85325e8_0_2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10d85325e8_0_2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10d85325e8_0_2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 name="Google Shape;146;g310d85325e8_0_2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10d85325e8_1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10d85325e8_1_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g310d85325e8_1_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10d85325e8_0_2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10d85325e8_0_28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g310d85325e8_0_28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10d85325e8_0_3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10d85325e8_0_30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g310d85325e8_0_30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hyperlink" Target="https://gamma.app/?utm_source=made-with-gamma" TargetMode="External"/><Relationship Id="rId4" Type="http://schemas.openxmlformats.org/officeDocument/2006/relationships/image" Target="../media/image1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hyperlink" Target="https://gamma.app/?utm_source=made-with-gamma" TargetMode="External"/><Relationship Id="rId4" Type="http://schemas.openxmlformats.org/officeDocument/2006/relationships/image" Target="../media/image1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hyperlink" Target="https://gamma.app/?utm_source=made-with-gamma" TargetMode="External"/><Relationship Id="rId4" Type="http://schemas.openxmlformats.org/officeDocument/2006/relationships/image" Target="../media/image1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hyperlink" Target="https://gamma.app/?utm_source=made-with-gamma" TargetMode="External"/><Relationship Id="rId4" Type="http://schemas.openxmlformats.org/officeDocument/2006/relationships/image" Target="../media/image19.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hyperlink" Target="https://gamma.app/?utm_source=made-with-gamma" TargetMode="External"/><Relationship Id="rId4" Type="http://schemas.openxmlformats.org/officeDocument/2006/relationships/image" Target="../media/image1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hyperlink" Target="https://gamma.app/?utm_source=made-with-gamma" TargetMode="External"/><Relationship Id="rId4" Type="http://schemas.openxmlformats.org/officeDocument/2006/relationships/image" Target="../media/image1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hyperlink" Target="https://gamma.app/?utm_source=made-with-gamma" TargetMode="External"/><Relationship Id="rId4" Type="http://schemas.openxmlformats.org/officeDocument/2006/relationships/image" Target="../media/image1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g310d85325e8_0_144"/>
          <p:cNvSpPr txBox="1"/>
          <p:nvPr>
            <p:ph type="ctrTitle"/>
          </p:nvPr>
        </p:nvSpPr>
        <p:spPr>
          <a:xfrm>
            <a:off x="498733" y="1191320"/>
            <a:ext cx="13632900" cy="3284100"/>
          </a:xfrm>
          <a:prstGeom prst="rect">
            <a:avLst/>
          </a:prstGeom>
        </p:spPr>
        <p:txBody>
          <a:bodyPr anchorCtr="0" anchor="b" bIns="146275" lIns="146275" spcFirstLastPara="1" rIns="146275" wrap="square" tIns="146275">
            <a:normAutofit/>
          </a:bodyPr>
          <a:lstStyle>
            <a:lvl1pPr lvl="0" algn="ctr">
              <a:spcBef>
                <a:spcPts val="0"/>
              </a:spcBef>
              <a:spcAft>
                <a:spcPts val="0"/>
              </a:spcAft>
              <a:buSzPts val="8300"/>
              <a:buNone/>
              <a:defRPr sz="8300"/>
            </a:lvl1pPr>
            <a:lvl2pPr lvl="1" algn="ctr">
              <a:spcBef>
                <a:spcPts val="0"/>
              </a:spcBef>
              <a:spcAft>
                <a:spcPts val="0"/>
              </a:spcAft>
              <a:buSzPts val="8300"/>
              <a:buNone/>
              <a:defRPr sz="8300"/>
            </a:lvl2pPr>
            <a:lvl3pPr lvl="2" algn="ctr">
              <a:spcBef>
                <a:spcPts val="0"/>
              </a:spcBef>
              <a:spcAft>
                <a:spcPts val="0"/>
              </a:spcAft>
              <a:buSzPts val="8300"/>
              <a:buNone/>
              <a:defRPr sz="8300"/>
            </a:lvl3pPr>
            <a:lvl4pPr lvl="3" algn="ctr">
              <a:spcBef>
                <a:spcPts val="0"/>
              </a:spcBef>
              <a:spcAft>
                <a:spcPts val="0"/>
              </a:spcAft>
              <a:buSzPts val="8300"/>
              <a:buNone/>
              <a:defRPr sz="8300"/>
            </a:lvl4pPr>
            <a:lvl5pPr lvl="4" algn="ctr">
              <a:spcBef>
                <a:spcPts val="0"/>
              </a:spcBef>
              <a:spcAft>
                <a:spcPts val="0"/>
              </a:spcAft>
              <a:buSzPts val="8300"/>
              <a:buNone/>
              <a:defRPr sz="8300"/>
            </a:lvl5pPr>
            <a:lvl6pPr lvl="5" algn="ctr">
              <a:spcBef>
                <a:spcPts val="0"/>
              </a:spcBef>
              <a:spcAft>
                <a:spcPts val="0"/>
              </a:spcAft>
              <a:buSzPts val="8300"/>
              <a:buNone/>
              <a:defRPr sz="8300"/>
            </a:lvl6pPr>
            <a:lvl7pPr lvl="6" algn="ctr">
              <a:spcBef>
                <a:spcPts val="0"/>
              </a:spcBef>
              <a:spcAft>
                <a:spcPts val="0"/>
              </a:spcAft>
              <a:buSzPts val="8300"/>
              <a:buNone/>
              <a:defRPr sz="8300"/>
            </a:lvl7pPr>
            <a:lvl8pPr lvl="7" algn="ctr">
              <a:spcBef>
                <a:spcPts val="0"/>
              </a:spcBef>
              <a:spcAft>
                <a:spcPts val="0"/>
              </a:spcAft>
              <a:buSzPts val="8300"/>
              <a:buNone/>
              <a:defRPr sz="8300"/>
            </a:lvl8pPr>
            <a:lvl9pPr lvl="8" algn="ctr">
              <a:spcBef>
                <a:spcPts val="0"/>
              </a:spcBef>
              <a:spcAft>
                <a:spcPts val="0"/>
              </a:spcAft>
              <a:buSzPts val="8300"/>
              <a:buNone/>
              <a:defRPr sz="8300"/>
            </a:lvl9pPr>
          </a:lstStyle>
          <a:p/>
        </p:txBody>
      </p:sp>
      <p:sp>
        <p:nvSpPr>
          <p:cNvPr id="15" name="Google Shape;15;g310d85325e8_0_144"/>
          <p:cNvSpPr txBox="1"/>
          <p:nvPr>
            <p:ph idx="1" type="subTitle"/>
          </p:nvPr>
        </p:nvSpPr>
        <p:spPr>
          <a:xfrm>
            <a:off x="498720" y="4534600"/>
            <a:ext cx="13632900" cy="1268100"/>
          </a:xfrm>
          <a:prstGeom prst="rect">
            <a:avLst/>
          </a:prstGeom>
        </p:spPr>
        <p:txBody>
          <a:bodyPr anchorCtr="0" anchor="t" bIns="146275" lIns="146275" spcFirstLastPara="1" rIns="146275" wrap="square" tIns="146275">
            <a:norm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6" name="Google Shape;16;g310d85325e8_0_144"/>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g310d85325e8_0_179"/>
          <p:cNvSpPr txBox="1"/>
          <p:nvPr>
            <p:ph hasCustomPrompt="1" type="title"/>
          </p:nvPr>
        </p:nvSpPr>
        <p:spPr>
          <a:xfrm>
            <a:off x="498720" y="1769800"/>
            <a:ext cx="13632900" cy="3141600"/>
          </a:xfrm>
          <a:prstGeom prst="rect">
            <a:avLst/>
          </a:prstGeom>
        </p:spPr>
        <p:txBody>
          <a:bodyPr anchorCtr="0" anchor="b" bIns="146275" lIns="146275" spcFirstLastPara="1" rIns="146275" wrap="square" tIns="146275">
            <a:normAutofit/>
          </a:bodyPr>
          <a:lstStyle>
            <a:lvl1pPr lvl="0" algn="ctr">
              <a:spcBef>
                <a:spcPts val="0"/>
              </a:spcBef>
              <a:spcAft>
                <a:spcPts val="0"/>
              </a:spcAft>
              <a:buSzPts val="19200"/>
              <a:buNone/>
              <a:defRPr sz="19200"/>
            </a:lvl1pPr>
            <a:lvl2pPr lvl="1" algn="ctr">
              <a:spcBef>
                <a:spcPts val="0"/>
              </a:spcBef>
              <a:spcAft>
                <a:spcPts val="0"/>
              </a:spcAft>
              <a:buSzPts val="19200"/>
              <a:buNone/>
              <a:defRPr sz="19200"/>
            </a:lvl2pPr>
            <a:lvl3pPr lvl="2" algn="ctr">
              <a:spcBef>
                <a:spcPts val="0"/>
              </a:spcBef>
              <a:spcAft>
                <a:spcPts val="0"/>
              </a:spcAft>
              <a:buSzPts val="19200"/>
              <a:buNone/>
              <a:defRPr sz="19200"/>
            </a:lvl3pPr>
            <a:lvl4pPr lvl="3" algn="ctr">
              <a:spcBef>
                <a:spcPts val="0"/>
              </a:spcBef>
              <a:spcAft>
                <a:spcPts val="0"/>
              </a:spcAft>
              <a:buSzPts val="19200"/>
              <a:buNone/>
              <a:defRPr sz="19200"/>
            </a:lvl4pPr>
            <a:lvl5pPr lvl="4" algn="ctr">
              <a:spcBef>
                <a:spcPts val="0"/>
              </a:spcBef>
              <a:spcAft>
                <a:spcPts val="0"/>
              </a:spcAft>
              <a:buSzPts val="19200"/>
              <a:buNone/>
              <a:defRPr sz="19200"/>
            </a:lvl5pPr>
            <a:lvl6pPr lvl="5" algn="ctr">
              <a:spcBef>
                <a:spcPts val="0"/>
              </a:spcBef>
              <a:spcAft>
                <a:spcPts val="0"/>
              </a:spcAft>
              <a:buSzPts val="19200"/>
              <a:buNone/>
              <a:defRPr sz="19200"/>
            </a:lvl6pPr>
            <a:lvl7pPr lvl="6" algn="ctr">
              <a:spcBef>
                <a:spcPts val="0"/>
              </a:spcBef>
              <a:spcAft>
                <a:spcPts val="0"/>
              </a:spcAft>
              <a:buSzPts val="19200"/>
              <a:buNone/>
              <a:defRPr sz="19200"/>
            </a:lvl7pPr>
            <a:lvl8pPr lvl="7" algn="ctr">
              <a:spcBef>
                <a:spcPts val="0"/>
              </a:spcBef>
              <a:spcAft>
                <a:spcPts val="0"/>
              </a:spcAft>
              <a:buSzPts val="19200"/>
              <a:buNone/>
              <a:defRPr sz="19200"/>
            </a:lvl8pPr>
            <a:lvl9pPr lvl="8" algn="ctr">
              <a:spcBef>
                <a:spcPts val="0"/>
              </a:spcBef>
              <a:spcAft>
                <a:spcPts val="0"/>
              </a:spcAft>
              <a:buSzPts val="19200"/>
              <a:buNone/>
              <a:defRPr sz="19200"/>
            </a:lvl9pPr>
          </a:lstStyle>
          <a:p>
            <a:r>
              <a:t>xx%</a:t>
            </a:r>
          </a:p>
        </p:txBody>
      </p:sp>
      <p:sp>
        <p:nvSpPr>
          <p:cNvPr id="50" name="Google Shape;50;g310d85325e8_0_179"/>
          <p:cNvSpPr txBox="1"/>
          <p:nvPr>
            <p:ph idx="1" type="body"/>
          </p:nvPr>
        </p:nvSpPr>
        <p:spPr>
          <a:xfrm>
            <a:off x="498720" y="5043560"/>
            <a:ext cx="13632900" cy="2081400"/>
          </a:xfrm>
          <a:prstGeom prst="rect">
            <a:avLst/>
          </a:prstGeom>
        </p:spPr>
        <p:txBody>
          <a:bodyPr anchorCtr="0" anchor="t" bIns="146275" lIns="146275" spcFirstLastPara="1" rIns="146275" wrap="square" tIns="146275">
            <a:normAutofit/>
          </a:bodyPr>
          <a:lstStyle>
            <a:lvl1pPr indent="-412750" lvl="0" marL="457200" algn="ctr">
              <a:spcBef>
                <a:spcPts val="0"/>
              </a:spcBef>
              <a:spcAft>
                <a:spcPts val="0"/>
              </a:spcAft>
              <a:buSzPts val="2900"/>
              <a:buChar char="●"/>
              <a:defRPr/>
            </a:lvl1pPr>
            <a:lvl2pPr indent="-368300" lvl="1" marL="914400" algn="ctr">
              <a:spcBef>
                <a:spcPts val="0"/>
              </a:spcBef>
              <a:spcAft>
                <a:spcPts val="0"/>
              </a:spcAft>
              <a:buSzPts val="2200"/>
              <a:buChar char="○"/>
              <a:defRPr/>
            </a:lvl2pPr>
            <a:lvl3pPr indent="-368300" lvl="2" marL="1371600" algn="ctr">
              <a:spcBef>
                <a:spcPts val="0"/>
              </a:spcBef>
              <a:spcAft>
                <a:spcPts val="0"/>
              </a:spcAft>
              <a:buSzPts val="2200"/>
              <a:buChar char="■"/>
              <a:defRPr/>
            </a:lvl3pPr>
            <a:lvl4pPr indent="-368300" lvl="3" marL="1828800" algn="ctr">
              <a:spcBef>
                <a:spcPts val="0"/>
              </a:spcBef>
              <a:spcAft>
                <a:spcPts val="0"/>
              </a:spcAft>
              <a:buSzPts val="2200"/>
              <a:buChar char="●"/>
              <a:defRPr/>
            </a:lvl4pPr>
            <a:lvl5pPr indent="-368300" lvl="4" marL="2286000" algn="ctr">
              <a:spcBef>
                <a:spcPts val="0"/>
              </a:spcBef>
              <a:spcAft>
                <a:spcPts val="0"/>
              </a:spcAft>
              <a:buSzPts val="2200"/>
              <a:buChar char="○"/>
              <a:defRPr/>
            </a:lvl5pPr>
            <a:lvl6pPr indent="-368300" lvl="5" marL="2743200" algn="ctr">
              <a:spcBef>
                <a:spcPts val="0"/>
              </a:spcBef>
              <a:spcAft>
                <a:spcPts val="0"/>
              </a:spcAft>
              <a:buSzPts val="2200"/>
              <a:buChar char="■"/>
              <a:defRPr/>
            </a:lvl6pPr>
            <a:lvl7pPr indent="-368300" lvl="6" marL="3200400" algn="ctr">
              <a:spcBef>
                <a:spcPts val="0"/>
              </a:spcBef>
              <a:spcAft>
                <a:spcPts val="0"/>
              </a:spcAft>
              <a:buSzPts val="2200"/>
              <a:buChar char="●"/>
              <a:defRPr/>
            </a:lvl7pPr>
            <a:lvl8pPr indent="-368300" lvl="7" marL="3657600" algn="ctr">
              <a:spcBef>
                <a:spcPts val="0"/>
              </a:spcBef>
              <a:spcAft>
                <a:spcPts val="0"/>
              </a:spcAft>
              <a:buSzPts val="2200"/>
              <a:buChar char="○"/>
              <a:defRPr/>
            </a:lvl8pPr>
            <a:lvl9pPr indent="-368300" lvl="8" marL="4114800" algn="ctr">
              <a:spcBef>
                <a:spcPts val="0"/>
              </a:spcBef>
              <a:spcAft>
                <a:spcPts val="0"/>
              </a:spcAft>
              <a:buSzPts val="2200"/>
              <a:buChar char="■"/>
              <a:defRPr/>
            </a:lvl9pPr>
          </a:lstStyle>
          <a:p/>
        </p:txBody>
      </p:sp>
      <p:sp>
        <p:nvSpPr>
          <p:cNvPr id="51" name="Google Shape;51;g310d85325e8_0_179"/>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g310d85325e8_0_183"/>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54" name="Shape 54"/>
        <p:cNvGrpSpPr/>
        <p:nvPr/>
      </p:nvGrpSpPr>
      <p:grpSpPr>
        <a:xfrm>
          <a:off x="0" y="0"/>
          <a:ext cx="0" cy="0"/>
          <a:chOff x="0" y="0"/>
          <a:chExt cx="0" cy="0"/>
        </a:xfrm>
      </p:grpSpPr>
      <p:pic>
        <p:nvPicPr>
          <p:cNvPr descr="preencoded.png" id="55" name="Google Shape;55;g310d85325e8_0_185"/>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56" name="Google Shape;56;g310d85325e8_0_185"/>
          <p:cNvSpPr/>
          <p:nvPr/>
        </p:nvSpPr>
        <p:spPr>
          <a:xfrm>
            <a:off x="0" y="0"/>
            <a:ext cx="14630400" cy="8229600"/>
          </a:xfrm>
          <a:prstGeom prst="rect">
            <a:avLst/>
          </a:prstGeom>
          <a:solidFill>
            <a:srgbClr val="FFFFFF">
              <a:alpha val="9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57" name="Google Shape;57;g310d85325e8_0_185">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58" name="Shape 58"/>
        <p:cNvGrpSpPr/>
        <p:nvPr/>
      </p:nvGrpSpPr>
      <p:grpSpPr>
        <a:xfrm>
          <a:off x="0" y="0"/>
          <a:ext cx="0" cy="0"/>
          <a:chOff x="0" y="0"/>
          <a:chExt cx="0" cy="0"/>
        </a:xfrm>
      </p:grpSpPr>
      <p:pic>
        <p:nvPicPr>
          <p:cNvPr descr="preencoded.png" id="59" name="Google Shape;59;g310d85325e8_0_189"/>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60" name="Google Shape;60;g310d85325e8_0_189"/>
          <p:cNvSpPr/>
          <p:nvPr/>
        </p:nvSpPr>
        <p:spPr>
          <a:xfrm>
            <a:off x="0" y="0"/>
            <a:ext cx="14630400" cy="8229600"/>
          </a:xfrm>
          <a:prstGeom prst="rect">
            <a:avLst/>
          </a:prstGeom>
          <a:solidFill>
            <a:srgbClr val="FFFFFF">
              <a:alpha val="9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61" name="Google Shape;61;g310d85325e8_0_189">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62" name="Shape 62"/>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63" name="Shape 63"/>
        <p:cNvGrpSpPr/>
        <p:nvPr/>
      </p:nvGrpSpPr>
      <p:grpSpPr>
        <a:xfrm>
          <a:off x="0" y="0"/>
          <a:ext cx="0" cy="0"/>
          <a:chOff x="0" y="0"/>
          <a:chExt cx="0" cy="0"/>
        </a:xfrm>
      </p:grpSpPr>
      <p:pic>
        <p:nvPicPr>
          <p:cNvPr descr="preencoded.png" id="64" name="Google Shape;64;g310d85325e8_0_194"/>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65" name="Google Shape;65;g310d85325e8_0_194"/>
          <p:cNvSpPr/>
          <p:nvPr/>
        </p:nvSpPr>
        <p:spPr>
          <a:xfrm>
            <a:off x="0" y="0"/>
            <a:ext cx="14630400" cy="8229600"/>
          </a:xfrm>
          <a:prstGeom prst="rect">
            <a:avLst/>
          </a:prstGeom>
          <a:solidFill>
            <a:srgbClr val="FFFFFF">
              <a:alpha val="9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66" name="Google Shape;66;g310d85325e8_0_194">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67" name="Shape 67"/>
        <p:cNvGrpSpPr/>
        <p:nvPr/>
      </p:nvGrpSpPr>
      <p:grpSpPr>
        <a:xfrm>
          <a:off x="0" y="0"/>
          <a:ext cx="0" cy="0"/>
          <a:chOff x="0" y="0"/>
          <a:chExt cx="0" cy="0"/>
        </a:xfrm>
      </p:grpSpPr>
      <p:pic>
        <p:nvPicPr>
          <p:cNvPr descr="preencoded.png" id="68" name="Google Shape;68;g310d85325e8_0_198"/>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69" name="Google Shape;69;g310d85325e8_0_198"/>
          <p:cNvSpPr/>
          <p:nvPr/>
        </p:nvSpPr>
        <p:spPr>
          <a:xfrm>
            <a:off x="0" y="0"/>
            <a:ext cx="14630400" cy="8229600"/>
          </a:xfrm>
          <a:prstGeom prst="rect">
            <a:avLst/>
          </a:prstGeom>
          <a:solidFill>
            <a:srgbClr val="FFFFFF">
              <a:alpha val="9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70" name="Google Shape;70;g310d85325e8_0_198">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71" name="Shape 71"/>
        <p:cNvGrpSpPr/>
        <p:nvPr/>
      </p:nvGrpSpPr>
      <p:grpSpPr>
        <a:xfrm>
          <a:off x="0" y="0"/>
          <a:ext cx="0" cy="0"/>
          <a:chOff x="0" y="0"/>
          <a:chExt cx="0" cy="0"/>
        </a:xfrm>
      </p:grpSpPr>
      <p:pic>
        <p:nvPicPr>
          <p:cNvPr descr="preencoded.png" id="72" name="Google Shape;72;g310d85325e8_0_202"/>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73" name="Google Shape;73;g310d85325e8_0_202"/>
          <p:cNvSpPr/>
          <p:nvPr/>
        </p:nvSpPr>
        <p:spPr>
          <a:xfrm>
            <a:off x="0" y="0"/>
            <a:ext cx="14630400" cy="8229600"/>
          </a:xfrm>
          <a:prstGeom prst="rect">
            <a:avLst/>
          </a:prstGeom>
          <a:solidFill>
            <a:srgbClr val="FFFFFF">
              <a:alpha val="9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74" name="Google Shape;74;g310d85325e8_0_202">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75" name="Shape 75"/>
        <p:cNvGrpSpPr/>
        <p:nvPr/>
      </p:nvGrpSpPr>
      <p:grpSpPr>
        <a:xfrm>
          <a:off x="0" y="0"/>
          <a:ext cx="0" cy="0"/>
          <a:chOff x="0" y="0"/>
          <a:chExt cx="0" cy="0"/>
        </a:xfrm>
      </p:grpSpPr>
      <p:pic>
        <p:nvPicPr>
          <p:cNvPr descr="preencoded.png" id="76" name="Google Shape;76;g310d85325e8_0_206"/>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77" name="Google Shape;77;g310d85325e8_0_206"/>
          <p:cNvSpPr/>
          <p:nvPr/>
        </p:nvSpPr>
        <p:spPr>
          <a:xfrm>
            <a:off x="0" y="0"/>
            <a:ext cx="14630400" cy="8229600"/>
          </a:xfrm>
          <a:prstGeom prst="rect">
            <a:avLst/>
          </a:prstGeom>
          <a:solidFill>
            <a:srgbClr val="FFFFFF">
              <a:alpha val="9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78" name="Google Shape;78;g310d85325e8_0_206">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79" name="Shape 79"/>
        <p:cNvGrpSpPr/>
        <p:nvPr/>
      </p:nvGrpSpPr>
      <p:grpSpPr>
        <a:xfrm>
          <a:off x="0" y="0"/>
          <a:ext cx="0" cy="0"/>
          <a:chOff x="0" y="0"/>
          <a:chExt cx="0" cy="0"/>
        </a:xfrm>
      </p:grpSpPr>
      <p:pic>
        <p:nvPicPr>
          <p:cNvPr descr="preencoded.png" id="80" name="Google Shape;80;g310d85325e8_0_210"/>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81" name="Google Shape;81;g310d85325e8_0_210"/>
          <p:cNvSpPr/>
          <p:nvPr/>
        </p:nvSpPr>
        <p:spPr>
          <a:xfrm>
            <a:off x="0" y="0"/>
            <a:ext cx="14630400" cy="8229600"/>
          </a:xfrm>
          <a:prstGeom prst="rect">
            <a:avLst/>
          </a:prstGeom>
          <a:solidFill>
            <a:srgbClr val="FFFFFF">
              <a:alpha val="9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82" name="Google Shape;82;g310d85325e8_0_210">
            <a:hlinkClick r:id="rId3"/>
          </p:cNvPr>
          <p:cNvPicPr preferRelativeResize="0"/>
          <p:nvPr/>
        </p:nvPicPr>
        <p:blipFill rotWithShape="1">
          <a:blip r:embed="rId4">
            <a:alphaModFix/>
          </a:blip>
          <a:srcRect b="0" l="0" r="0" t="0"/>
          <a:stretch/>
        </p:blipFill>
        <p:spPr>
          <a:xfrm>
            <a:off x="12839215" y="7749540"/>
            <a:ext cx="1722604"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g310d85325e8_0_148"/>
          <p:cNvSpPr txBox="1"/>
          <p:nvPr>
            <p:ph type="title"/>
          </p:nvPr>
        </p:nvSpPr>
        <p:spPr>
          <a:xfrm>
            <a:off x="498720" y="3441360"/>
            <a:ext cx="13632900" cy="1347000"/>
          </a:xfrm>
          <a:prstGeom prst="rect">
            <a:avLst/>
          </a:prstGeom>
        </p:spPr>
        <p:txBody>
          <a:bodyPr anchorCtr="0" anchor="ctr" bIns="146275" lIns="146275" spcFirstLastPara="1" rIns="146275" wrap="square" tIns="146275">
            <a:normAutofit/>
          </a:bodyPr>
          <a:lstStyle>
            <a:lvl1pPr lvl="0" algn="ctr">
              <a:spcBef>
                <a:spcPts val="0"/>
              </a:spcBef>
              <a:spcAft>
                <a:spcPts val="0"/>
              </a:spcAft>
              <a:buSzPts val="5800"/>
              <a:buNone/>
              <a:defRPr sz="5800"/>
            </a:lvl1pPr>
            <a:lvl2pPr lvl="1" algn="ctr">
              <a:spcBef>
                <a:spcPts val="0"/>
              </a:spcBef>
              <a:spcAft>
                <a:spcPts val="0"/>
              </a:spcAft>
              <a:buSzPts val="5800"/>
              <a:buNone/>
              <a:defRPr sz="5800"/>
            </a:lvl2pPr>
            <a:lvl3pPr lvl="2" algn="ctr">
              <a:spcBef>
                <a:spcPts val="0"/>
              </a:spcBef>
              <a:spcAft>
                <a:spcPts val="0"/>
              </a:spcAft>
              <a:buSzPts val="5800"/>
              <a:buNone/>
              <a:defRPr sz="5800"/>
            </a:lvl3pPr>
            <a:lvl4pPr lvl="3" algn="ctr">
              <a:spcBef>
                <a:spcPts val="0"/>
              </a:spcBef>
              <a:spcAft>
                <a:spcPts val="0"/>
              </a:spcAft>
              <a:buSzPts val="5800"/>
              <a:buNone/>
              <a:defRPr sz="5800"/>
            </a:lvl4pPr>
            <a:lvl5pPr lvl="4" algn="ctr">
              <a:spcBef>
                <a:spcPts val="0"/>
              </a:spcBef>
              <a:spcAft>
                <a:spcPts val="0"/>
              </a:spcAft>
              <a:buSzPts val="5800"/>
              <a:buNone/>
              <a:defRPr sz="5800"/>
            </a:lvl5pPr>
            <a:lvl6pPr lvl="5" algn="ctr">
              <a:spcBef>
                <a:spcPts val="0"/>
              </a:spcBef>
              <a:spcAft>
                <a:spcPts val="0"/>
              </a:spcAft>
              <a:buSzPts val="5800"/>
              <a:buNone/>
              <a:defRPr sz="5800"/>
            </a:lvl6pPr>
            <a:lvl7pPr lvl="6" algn="ctr">
              <a:spcBef>
                <a:spcPts val="0"/>
              </a:spcBef>
              <a:spcAft>
                <a:spcPts val="0"/>
              </a:spcAft>
              <a:buSzPts val="5800"/>
              <a:buNone/>
              <a:defRPr sz="5800"/>
            </a:lvl7pPr>
            <a:lvl8pPr lvl="7" algn="ctr">
              <a:spcBef>
                <a:spcPts val="0"/>
              </a:spcBef>
              <a:spcAft>
                <a:spcPts val="0"/>
              </a:spcAft>
              <a:buSzPts val="5800"/>
              <a:buNone/>
              <a:defRPr sz="5800"/>
            </a:lvl8pPr>
            <a:lvl9pPr lvl="8" algn="ctr">
              <a:spcBef>
                <a:spcPts val="0"/>
              </a:spcBef>
              <a:spcAft>
                <a:spcPts val="0"/>
              </a:spcAft>
              <a:buSzPts val="5800"/>
              <a:buNone/>
              <a:defRPr sz="5800"/>
            </a:lvl9pPr>
          </a:lstStyle>
          <a:p/>
        </p:txBody>
      </p:sp>
      <p:sp>
        <p:nvSpPr>
          <p:cNvPr id="19" name="Google Shape;19;g310d85325e8_0_148"/>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g310d85325e8_0_151"/>
          <p:cNvSpPr txBox="1"/>
          <p:nvPr>
            <p:ph type="title"/>
          </p:nvPr>
        </p:nvSpPr>
        <p:spPr>
          <a:xfrm>
            <a:off x="498720" y="712040"/>
            <a:ext cx="13632900" cy="916200"/>
          </a:xfrm>
          <a:prstGeom prst="rect">
            <a:avLst/>
          </a:prstGeom>
        </p:spPr>
        <p:txBody>
          <a:bodyPr anchorCtr="0" anchor="t" bIns="146275" lIns="146275" spcFirstLastPara="1" rIns="146275" wrap="square" tIns="146275">
            <a:normAutofit/>
          </a:bodyPr>
          <a:lstStyle>
            <a:lvl1pPr lvl="0">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p:txBody>
      </p:sp>
      <p:sp>
        <p:nvSpPr>
          <p:cNvPr id="22" name="Google Shape;22;g310d85325e8_0_151"/>
          <p:cNvSpPr txBox="1"/>
          <p:nvPr>
            <p:ph idx="1" type="body"/>
          </p:nvPr>
        </p:nvSpPr>
        <p:spPr>
          <a:xfrm>
            <a:off x="498720" y="1843960"/>
            <a:ext cx="13632900" cy="5466300"/>
          </a:xfrm>
          <a:prstGeom prst="rect">
            <a:avLst/>
          </a:prstGeom>
        </p:spPr>
        <p:txBody>
          <a:bodyPr anchorCtr="0" anchor="t" bIns="146275" lIns="146275" spcFirstLastPara="1" rIns="146275" wrap="square" tIns="146275">
            <a:normAutofit/>
          </a:bodyPr>
          <a:lstStyle>
            <a:lvl1pPr indent="-412750" lvl="0" marL="457200">
              <a:spcBef>
                <a:spcPts val="0"/>
              </a:spcBef>
              <a:spcAft>
                <a:spcPts val="0"/>
              </a:spcAft>
              <a:buSzPts val="2900"/>
              <a:buChar char="●"/>
              <a:defRPr/>
            </a:lvl1pPr>
            <a:lvl2pPr indent="-368300" lvl="1" marL="914400">
              <a:spcBef>
                <a:spcPts val="0"/>
              </a:spcBef>
              <a:spcAft>
                <a:spcPts val="0"/>
              </a:spcAft>
              <a:buSzPts val="2200"/>
              <a:buChar char="○"/>
              <a:defRPr/>
            </a:lvl2pPr>
            <a:lvl3pPr indent="-368300" lvl="2" marL="1371600">
              <a:spcBef>
                <a:spcPts val="0"/>
              </a:spcBef>
              <a:spcAft>
                <a:spcPts val="0"/>
              </a:spcAft>
              <a:buSzPts val="2200"/>
              <a:buChar char="■"/>
              <a:defRPr/>
            </a:lvl3pPr>
            <a:lvl4pPr indent="-368300" lvl="3" marL="1828800">
              <a:spcBef>
                <a:spcPts val="0"/>
              </a:spcBef>
              <a:spcAft>
                <a:spcPts val="0"/>
              </a:spcAft>
              <a:buSzPts val="2200"/>
              <a:buChar char="●"/>
              <a:defRPr/>
            </a:lvl4pPr>
            <a:lvl5pPr indent="-368300" lvl="4" marL="2286000">
              <a:spcBef>
                <a:spcPts val="0"/>
              </a:spcBef>
              <a:spcAft>
                <a:spcPts val="0"/>
              </a:spcAft>
              <a:buSzPts val="2200"/>
              <a:buChar char="○"/>
              <a:defRPr/>
            </a:lvl5pPr>
            <a:lvl6pPr indent="-368300" lvl="5" marL="2743200">
              <a:spcBef>
                <a:spcPts val="0"/>
              </a:spcBef>
              <a:spcAft>
                <a:spcPts val="0"/>
              </a:spcAft>
              <a:buSzPts val="2200"/>
              <a:buChar char="■"/>
              <a:defRPr/>
            </a:lvl6pPr>
            <a:lvl7pPr indent="-368300" lvl="6" marL="3200400">
              <a:spcBef>
                <a:spcPts val="0"/>
              </a:spcBef>
              <a:spcAft>
                <a:spcPts val="0"/>
              </a:spcAft>
              <a:buSzPts val="2200"/>
              <a:buChar char="●"/>
              <a:defRPr/>
            </a:lvl7pPr>
            <a:lvl8pPr indent="-368300" lvl="7" marL="3657600">
              <a:spcBef>
                <a:spcPts val="0"/>
              </a:spcBef>
              <a:spcAft>
                <a:spcPts val="0"/>
              </a:spcAft>
              <a:buSzPts val="2200"/>
              <a:buChar char="○"/>
              <a:defRPr/>
            </a:lvl8pPr>
            <a:lvl9pPr indent="-368300" lvl="8" marL="4114800">
              <a:spcBef>
                <a:spcPts val="0"/>
              </a:spcBef>
              <a:spcAft>
                <a:spcPts val="0"/>
              </a:spcAft>
              <a:buSzPts val="2200"/>
              <a:buChar char="■"/>
              <a:defRPr/>
            </a:lvl9pPr>
          </a:lstStyle>
          <a:p/>
        </p:txBody>
      </p:sp>
      <p:sp>
        <p:nvSpPr>
          <p:cNvPr id="23" name="Google Shape;23;g310d85325e8_0_151"/>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g310d85325e8_0_155"/>
          <p:cNvSpPr txBox="1"/>
          <p:nvPr>
            <p:ph type="title"/>
          </p:nvPr>
        </p:nvSpPr>
        <p:spPr>
          <a:xfrm>
            <a:off x="498720" y="712040"/>
            <a:ext cx="13632900" cy="916200"/>
          </a:xfrm>
          <a:prstGeom prst="rect">
            <a:avLst/>
          </a:prstGeom>
        </p:spPr>
        <p:txBody>
          <a:bodyPr anchorCtr="0" anchor="t" bIns="146275" lIns="146275" spcFirstLastPara="1" rIns="146275" wrap="square" tIns="146275">
            <a:normAutofit/>
          </a:bodyPr>
          <a:lstStyle>
            <a:lvl1pPr lvl="0">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p:txBody>
      </p:sp>
      <p:sp>
        <p:nvSpPr>
          <p:cNvPr id="26" name="Google Shape;26;g310d85325e8_0_155"/>
          <p:cNvSpPr txBox="1"/>
          <p:nvPr>
            <p:ph idx="1" type="body"/>
          </p:nvPr>
        </p:nvSpPr>
        <p:spPr>
          <a:xfrm>
            <a:off x="498720" y="1843960"/>
            <a:ext cx="6399900" cy="5466300"/>
          </a:xfrm>
          <a:prstGeom prst="rect">
            <a:avLst/>
          </a:prstGeom>
        </p:spPr>
        <p:txBody>
          <a:bodyPr anchorCtr="0" anchor="t" bIns="146275" lIns="146275" spcFirstLastPara="1" rIns="146275" wrap="square" tIns="146275">
            <a:normAutofit/>
          </a:bodyPr>
          <a:lstStyle>
            <a:lvl1pPr indent="-368300" lvl="0" marL="457200">
              <a:spcBef>
                <a:spcPts val="0"/>
              </a:spcBef>
              <a:spcAft>
                <a:spcPts val="0"/>
              </a:spcAft>
              <a:buSzPts val="2200"/>
              <a:buChar char="●"/>
              <a:defRPr sz="22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27" name="Google Shape;27;g310d85325e8_0_155"/>
          <p:cNvSpPr txBox="1"/>
          <p:nvPr>
            <p:ph idx="2" type="body"/>
          </p:nvPr>
        </p:nvSpPr>
        <p:spPr>
          <a:xfrm>
            <a:off x="7731840" y="1843960"/>
            <a:ext cx="6399900" cy="5466300"/>
          </a:xfrm>
          <a:prstGeom prst="rect">
            <a:avLst/>
          </a:prstGeom>
        </p:spPr>
        <p:txBody>
          <a:bodyPr anchorCtr="0" anchor="t" bIns="146275" lIns="146275" spcFirstLastPara="1" rIns="146275" wrap="square" tIns="146275">
            <a:normAutofit/>
          </a:bodyPr>
          <a:lstStyle>
            <a:lvl1pPr indent="-368300" lvl="0" marL="457200">
              <a:spcBef>
                <a:spcPts val="0"/>
              </a:spcBef>
              <a:spcAft>
                <a:spcPts val="0"/>
              </a:spcAft>
              <a:buSzPts val="2200"/>
              <a:buChar char="●"/>
              <a:defRPr sz="22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28" name="Google Shape;28;g310d85325e8_0_155"/>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g310d85325e8_0_160"/>
          <p:cNvSpPr txBox="1"/>
          <p:nvPr>
            <p:ph type="title"/>
          </p:nvPr>
        </p:nvSpPr>
        <p:spPr>
          <a:xfrm>
            <a:off x="498720" y="712040"/>
            <a:ext cx="13632900" cy="916200"/>
          </a:xfrm>
          <a:prstGeom prst="rect">
            <a:avLst/>
          </a:prstGeom>
        </p:spPr>
        <p:txBody>
          <a:bodyPr anchorCtr="0" anchor="t" bIns="146275" lIns="146275" spcFirstLastPara="1" rIns="146275" wrap="square" tIns="146275">
            <a:normAutofit/>
          </a:bodyPr>
          <a:lstStyle>
            <a:lvl1pPr lvl="0">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p:txBody>
      </p:sp>
      <p:sp>
        <p:nvSpPr>
          <p:cNvPr id="31" name="Google Shape;31;g310d85325e8_0_160"/>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g310d85325e8_0_163"/>
          <p:cNvSpPr txBox="1"/>
          <p:nvPr>
            <p:ph type="title"/>
          </p:nvPr>
        </p:nvSpPr>
        <p:spPr>
          <a:xfrm>
            <a:off x="498720" y="888960"/>
            <a:ext cx="4492800" cy="1209000"/>
          </a:xfrm>
          <a:prstGeom prst="rect">
            <a:avLst/>
          </a:prstGeom>
        </p:spPr>
        <p:txBody>
          <a:bodyPr anchorCtr="0" anchor="b" bIns="146275" lIns="146275" spcFirstLastPara="1" rIns="146275" wrap="square" tIns="146275">
            <a:normAutofit/>
          </a:bodyPr>
          <a:lstStyle>
            <a:lvl1pPr lvl="0">
              <a:spcBef>
                <a:spcPts val="0"/>
              </a:spcBef>
              <a:spcAft>
                <a:spcPts val="0"/>
              </a:spcAft>
              <a:buSzPts val="3800"/>
              <a:buNone/>
              <a:defRPr sz="3800"/>
            </a:lvl1pPr>
            <a:lvl2pPr lvl="1">
              <a:spcBef>
                <a:spcPts val="0"/>
              </a:spcBef>
              <a:spcAft>
                <a:spcPts val="0"/>
              </a:spcAft>
              <a:buSzPts val="3800"/>
              <a:buNone/>
              <a:defRPr sz="3800"/>
            </a:lvl2pPr>
            <a:lvl3pPr lvl="2">
              <a:spcBef>
                <a:spcPts val="0"/>
              </a:spcBef>
              <a:spcAft>
                <a:spcPts val="0"/>
              </a:spcAft>
              <a:buSzPts val="3800"/>
              <a:buNone/>
              <a:defRPr sz="3800"/>
            </a:lvl3pPr>
            <a:lvl4pPr lvl="3">
              <a:spcBef>
                <a:spcPts val="0"/>
              </a:spcBef>
              <a:spcAft>
                <a:spcPts val="0"/>
              </a:spcAft>
              <a:buSzPts val="3800"/>
              <a:buNone/>
              <a:defRPr sz="3800"/>
            </a:lvl4pPr>
            <a:lvl5pPr lvl="4">
              <a:spcBef>
                <a:spcPts val="0"/>
              </a:spcBef>
              <a:spcAft>
                <a:spcPts val="0"/>
              </a:spcAft>
              <a:buSzPts val="3800"/>
              <a:buNone/>
              <a:defRPr sz="3800"/>
            </a:lvl5pPr>
            <a:lvl6pPr lvl="5">
              <a:spcBef>
                <a:spcPts val="0"/>
              </a:spcBef>
              <a:spcAft>
                <a:spcPts val="0"/>
              </a:spcAft>
              <a:buSzPts val="3800"/>
              <a:buNone/>
              <a:defRPr sz="3800"/>
            </a:lvl6pPr>
            <a:lvl7pPr lvl="6">
              <a:spcBef>
                <a:spcPts val="0"/>
              </a:spcBef>
              <a:spcAft>
                <a:spcPts val="0"/>
              </a:spcAft>
              <a:buSzPts val="3800"/>
              <a:buNone/>
              <a:defRPr sz="3800"/>
            </a:lvl7pPr>
            <a:lvl8pPr lvl="7">
              <a:spcBef>
                <a:spcPts val="0"/>
              </a:spcBef>
              <a:spcAft>
                <a:spcPts val="0"/>
              </a:spcAft>
              <a:buSzPts val="3800"/>
              <a:buNone/>
              <a:defRPr sz="3800"/>
            </a:lvl8pPr>
            <a:lvl9pPr lvl="8">
              <a:spcBef>
                <a:spcPts val="0"/>
              </a:spcBef>
              <a:spcAft>
                <a:spcPts val="0"/>
              </a:spcAft>
              <a:buSzPts val="3800"/>
              <a:buNone/>
              <a:defRPr sz="3800"/>
            </a:lvl9pPr>
          </a:lstStyle>
          <a:p/>
        </p:txBody>
      </p:sp>
      <p:sp>
        <p:nvSpPr>
          <p:cNvPr id="34" name="Google Shape;34;g310d85325e8_0_163"/>
          <p:cNvSpPr txBox="1"/>
          <p:nvPr>
            <p:ph idx="1" type="body"/>
          </p:nvPr>
        </p:nvSpPr>
        <p:spPr>
          <a:xfrm>
            <a:off x="498720" y="2223360"/>
            <a:ext cx="4492800" cy="5087100"/>
          </a:xfrm>
          <a:prstGeom prst="rect">
            <a:avLst/>
          </a:prstGeom>
        </p:spPr>
        <p:txBody>
          <a:bodyPr anchorCtr="0" anchor="t" bIns="146275" lIns="146275" spcFirstLastPara="1" rIns="146275" wrap="square" tIns="146275">
            <a:normAutofit/>
          </a:bodyPr>
          <a:lstStyle>
            <a:lvl1pPr indent="-349250" lvl="0" marL="457200">
              <a:spcBef>
                <a:spcPts val="0"/>
              </a:spcBef>
              <a:spcAft>
                <a:spcPts val="0"/>
              </a:spcAft>
              <a:buSzPts val="1900"/>
              <a:buChar char="●"/>
              <a:defRPr sz="1900"/>
            </a:lvl1pPr>
            <a:lvl2pPr indent="-349250" lvl="1" marL="914400">
              <a:spcBef>
                <a:spcPts val="0"/>
              </a:spcBef>
              <a:spcAft>
                <a:spcPts val="0"/>
              </a:spcAft>
              <a:buSzPts val="1900"/>
              <a:buChar char="○"/>
              <a:defRPr sz="1900"/>
            </a:lvl2pPr>
            <a:lvl3pPr indent="-349250" lvl="2" marL="1371600">
              <a:spcBef>
                <a:spcPts val="0"/>
              </a:spcBef>
              <a:spcAft>
                <a:spcPts val="0"/>
              </a:spcAft>
              <a:buSzPts val="1900"/>
              <a:buChar char="■"/>
              <a:defRPr sz="1900"/>
            </a:lvl3pPr>
            <a:lvl4pPr indent="-349250" lvl="3" marL="1828800">
              <a:spcBef>
                <a:spcPts val="0"/>
              </a:spcBef>
              <a:spcAft>
                <a:spcPts val="0"/>
              </a:spcAft>
              <a:buSzPts val="1900"/>
              <a:buChar char="●"/>
              <a:defRPr sz="1900"/>
            </a:lvl4pPr>
            <a:lvl5pPr indent="-349250" lvl="4" marL="2286000">
              <a:spcBef>
                <a:spcPts val="0"/>
              </a:spcBef>
              <a:spcAft>
                <a:spcPts val="0"/>
              </a:spcAft>
              <a:buSzPts val="1900"/>
              <a:buChar char="○"/>
              <a:defRPr sz="1900"/>
            </a:lvl5pPr>
            <a:lvl6pPr indent="-349250" lvl="5" marL="2743200">
              <a:spcBef>
                <a:spcPts val="0"/>
              </a:spcBef>
              <a:spcAft>
                <a:spcPts val="0"/>
              </a:spcAft>
              <a:buSzPts val="1900"/>
              <a:buChar char="■"/>
              <a:defRPr sz="1900"/>
            </a:lvl6pPr>
            <a:lvl7pPr indent="-349250" lvl="6" marL="3200400">
              <a:spcBef>
                <a:spcPts val="0"/>
              </a:spcBef>
              <a:spcAft>
                <a:spcPts val="0"/>
              </a:spcAft>
              <a:buSzPts val="1900"/>
              <a:buChar char="●"/>
              <a:defRPr sz="1900"/>
            </a:lvl7pPr>
            <a:lvl8pPr indent="-349250" lvl="7" marL="3657600">
              <a:spcBef>
                <a:spcPts val="0"/>
              </a:spcBef>
              <a:spcAft>
                <a:spcPts val="0"/>
              </a:spcAft>
              <a:buSzPts val="1900"/>
              <a:buChar char="○"/>
              <a:defRPr sz="1900"/>
            </a:lvl8pPr>
            <a:lvl9pPr indent="-349250" lvl="8" marL="4114800">
              <a:spcBef>
                <a:spcPts val="0"/>
              </a:spcBef>
              <a:spcAft>
                <a:spcPts val="0"/>
              </a:spcAft>
              <a:buSzPts val="1900"/>
              <a:buChar char="■"/>
              <a:defRPr sz="1900"/>
            </a:lvl9pPr>
          </a:lstStyle>
          <a:p/>
        </p:txBody>
      </p:sp>
      <p:sp>
        <p:nvSpPr>
          <p:cNvPr id="35" name="Google Shape;35;g310d85325e8_0_163"/>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g310d85325e8_0_167"/>
          <p:cNvSpPr txBox="1"/>
          <p:nvPr>
            <p:ph type="title"/>
          </p:nvPr>
        </p:nvSpPr>
        <p:spPr>
          <a:xfrm>
            <a:off x="784400" y="720240"/>
            <a:ext cx="10188600" cy="6545400"/>
          </a:xfrm>
          <a:prstGeom prst="rect">
            <a:avLst/>
          </a:prstGeom>
        </p:spPr>
        <p:txBody>
          <a:bodyPr anchorCtr="0" anchor="ctr" bIns="146275" lIns="146275" spcFirstLastPara="1" rIns="146275" wrap="square" tIns="146275">
            <a:normAutofit/>
          </a:bodyPr>
          <a:lstStyle>
            <a:lvl1pPr lvl="0">
              <a:spcBef>
                <a:spcPts val="0"/>
              </a:spcBef>
              <a:spcAft>
                <a:spcPts val="0"/>
              </a:spcAft>
              <a:buSzPts val="7700"/>
              <a:buNone/>
              <a:defRPr sz="7700"/>
            </a:lvl1pPr>
            <a:lvl2pPr lvl="1">
              <a:spcBef>
                <a:spcPts val="0"/>
              </a:spcBef>
              <a:spcAft>
                <a:spcPts val="0"/>
              </a:spcAft>
              <a:buSzPts val="7700"/>
              <a:buNone/>
              <a:defRPr sz="7700"/>
            </a:lvl2pPr>
            <a:lvl3pPr lvl="2">
              <a:spcBef>
                <a:spcPts val="0"/>
              </a:spcBef>
              <a:spcAft>
                <a:spcPts val="0"/>
              </a:spcAft>
              <a:buSzPts val="7700"/>
              <a:buNone/>
              <a:defRPr sz="7700"/>
            </a:lvl3pPr>
            <a:lvl4pPr lvl="3">
              <a:spcBef>
                <a:spcPts val="0"/>
              </a:spcBef>
              <a:spcAft>
                <a:spcPts val="0"/>
              </a:spcAft>
              <a:buSzPts val="7700"/>
              <a:buNone/>
              <a:defRPr sz="7700"/>
            </a:lvl4pPr>
            <a:lvl5pPr lvl="4">
              <a:spcBef>
                <a:spcPts val="0"/>
              </a:spcBef>
              <a:spcAft>
                <a:spcPts val="0"/>
              </a:spcAft>
              <a:buSzPts val="7700"/>
              <a:buNone/>
              <a:defRPr sz="7700"/>
            </a:lvl5pPr>
            <a:lvl6pPr lvl="5">
              <a:spcBef>
                <a:spcPts val="0"/>
              </a:spcBef>
              <a:spcAft>
                <a:spcPts val="0"/>
              </a:spcAft>
              <a:buSzPts val="7700"/>
              <a:buNone/>
              <a:defRPr sz="7700"/>
            </a:lvl6pPr>
            <a:lvl7pPr lvl="6">
              <a:spcBef>
                <a:spcPts val="0"/>
              </a:spcBef>
              <a:spcAft>
                <a:spcPts val="0"/>
              </a:spcAft>
              <a:buSzPts val="7700"/>
              <a:buNone/>
              <a:defRPr sz="7700"/>
            </a:lvl7pPr>
            <a:lvl8pPr lvl="7">
              <a:spcBef>
                <a:spcPts val="0"/>
              </a:spcBef>
              <a:spcAft>
                <a:spcPts val="0"/>
              </a:spcAft>
              <a:buSzPts val="7700"/>
              <a:buNone/>
              <a:defRPr sz="7700"/>
            </a:lvl8pPr>
            <a:lvl9pPr lvl="8">
              <a:spcBef>
                <a:spcPts val="0"/>
              </a:spcBef>
              <a:spcAft>
                <a:spcPts val="0"/>
              </a:spcAft>
              <a:buSzPts val="7700"/>
              <a:buNone/>
              <a:defRPr sz="7700"/>
            </a:lvl9pPr>
          </a:lstStyle>
          <a:p/>
        </p:txBody>
      </p:sp>
      <p:sp>
        <p:nvSpPr>
          <p:cNvPr id="38" name="Google Shape;38;g310d85325e8_0_167"/>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g310d85325e8_0_170"/>
          <p:cNvSpPr/>
          <p:nvPr/>
        </p:nvSpPr>
        <p:spPr>
          <a:xfrm>
            <a:off x="7315200" y="-200"/>
            <a:ext cx="7315200" cy="8229600"/>
          </a:xfrm>
          <a:prstGeom prst="rect">
            <a:avLst/>
          </a:prstGeom>
          <a:solidFill>
            <a:schemeClr val="lt2"/>
          </a:solidFill>
          <a:ln>
            <a:noFill/>
          </a:ln>
        </p:spPr>
        <p:txBody>
          <a:bodyPr anchorCtr="0" anchor="ctr" bIns="146275" lIns="146275" spcFirstLastPara="1" rIns="146275" wrap="square" tIns="146275">
            <a:noAutofit/>
          </a:bodyPr>
          <a:lstStyle/>
          <a:p>
            <a:pPr indent="0" lvl="0" marL="0" rtl="0" algn="l">
              <a:spcBef>
                <a:spcPts val="0"/>
              </a:spcBef>
              <a:spcAft>
                <a:spcPts val="0"/>
              </a:spcAft>
              <a:buNone/>
            </a:pPr>
            <a:r>
              <a:t/>
            </a:r>
            <a:endParaRPr/>
          </a:p>
        </p:txBody>
      </p:sp>
      <p:sp>
        <p:nvSpPr>
          <p:cNvPr id="41" name="Google Shape;41;g310d85325e8_0_170"/>
          <p:cNvSpPr txBox="1"/>
          <p:nvPr>
            <p:ph type="title"/>
          </p:nvPr>
        </p:nvSpPr>
        <p:spPr>
          <a:xfrm>
            <a:off x="424800" y="1973080"/>
            <a:ext cx="6472200" cy="2371800"/>
          </a:xfrm>
          <a:prstGeom prst="rect">
            <a:avLst/>
          </a:prstGeom>
        </p:spPr>
        <p:txBody>
          <a:bodyPr anchorCtr="0" anchor="b" bIns="146275" lIns="146275" spcFirstLastPara="1" rIns="146275" wrap="square" tIns="146275">
            <a:normAutofit/>
          </a:bodyPr>
          <a:lstStyle>
            <a:lvl1pPr lvl="0" algn="ctr">
              <a:spcBef>
                <a:spcPts val="0"/>
              </a:spcBef>
              <a:spcAft>
                <a:spcPts val="0"/>
              </a:spcAft>
              <a:buSzPts val="6700"/>
              <a:buNone/>
              <a:defRPr sz="6700"/>
            </a:lvl1pPr>
            <a:lvl2pPr lvl="1" algn="ctr">
              <a:spcBef>
                <a:spcPts val="0"/>
              </a:spcBef>
              <a:spcAft>
                <a:spcPts val="0"/>
              </a:spcAft>
              <a:buSzPts val="6700"/>
              <a:buNone/>
              <a:defRPr sz="6700"/>
            </a:lvl2pPr>
            <a:lvl3pPr lvl="2" algn="ctr">
              <a:spcBef>
                <a:spcPts val="0"/>
              </a:spcBef>
              <a:spcAft>
                <a:spcPts val="0"/>
              </a:spcAft>
              <a:buSzPts val="6700"/>
              <a:buNone/>
              <a:defRPr sz="6700"/>
            </a:lvl3pPr>
            <a:lvl4pPr lvl="3" algn="ctr">
              <a:spcBef>
                <a:spcPts val="0"/>
              </a:spcBef>
              <a:spcAft>
                <a:spcPts val="0"/>
              </a:spcAft>
              <a:buSzPts val="6700"/>
              <a:buNone/>
              <a:defRPr sz="6700"/>
            </a:lvl4pPr>
            <a:lvl5pPr lvl="4" algn="ctr">
              <a:spcBef>
                <a:spcPts val="0"/>
              </a:spcBef>
              <a:spcAft>
                <a:spcPts val="0"/>
              </a:spcAft>
              <a:buSzPts val="6700"/>
              <a:buNone/>
              <a:defRPr sz="6700"/>
            </a:lvl5pPr>
            <a:lvl6pPr lvl="5" algn="ctr">
              <a:spcBef>
                <a:spcPts val="0"/>
              </a:spcBef>
              <a:spcAft>
                <a:spcPts val="0"/>
              </a:spcAft>
              <a:buSzPts val="6700"/>
              <a:buNone/>
              <a:defRPr sz="6700"/>
            </a:lvl6pPr>
            <a:lvl7pPr lvl="6" algn="ctr">
              <a:spcBef>
                <a:spcPts val="0"/>
              </a:spcBef>
              <a:spcAft>
                <a:spcPts val="0"/>
              </a:spcAft>
              <a:buSzPts val="6700"/>
              <a:buNone/>
              <a:defRPr sz="6700"/>
            </a:lvl7pPr>
            <a:lvl8pPr lvl="7" algn="ctr">
              <a:spcBef>
                <a:spcPts val="0"/>
              </a:spcBef>
              <a:spcAft>
                <a:spcPts val="0"/>
              </a:spcAft>
              <a:buSzPts val="6700"/>
              <a:buNone/>
              <a:defRPr sz="6700"/>
            </a:lvl8pPr>
            <a:lvl9pPr lvl="8" algn="ctr">
              <a:spcBef>
                <a:spcPts val="0"/>
              </a:spcBef>
              <a:spcAft>
                <a:spcPts val="0"/>
              </a:spcAft>
              <a:buSzPts val="6700"/>
              <a:buNone/>
              <a:defRPr sz="6700"/>
            </a:lvl9pPr>
          </a:lstStyle>
          <a:p/>
        </p:txBody>
      </p:sp>
      <p:sp>
        <p:nvSpPr>
          <p:cNvPr id="42" name="Google Shape;42;g310d85325e8_0_170"/>
          <p:cNvSpPr txBox="1"/>
          <p:nvPr>
            <p:ph idx="1" type="subTitle"/>
          </p:nvPr>
        </p:nvSpPr>
        <p:spPr>
          <a:xfrm>
            <a:off x="424800" y="4484920"/>
            <a:ext cx="6472200" cy="1976100"/>
          </a:xfrm>
          <a:prstGeom prst="rect">
            <a:avLst/>
          </a:prstGeom>
        </p:spPr>
        <p:txBody>
          <a:bodyPr anchorCtr="0" anchor="t" bIns="146275" lIns="146275" spcFirstLastPara="1" rIns="146275" wrap="square" tIns="146275">
            <a:normAutofit/>
          </a:bodyPr>
          <a:lstStyle>
            <a:lvl1pPr lvl="0" algn="ctr">
              <a:lnSpc>
                <a:spcPct val="100000"/>
              </a:lnSpc>
              <a:spcBef>
                <a:spcPts val="0"/>
              </a:spcBef>
              <a:spcAft>
                <a:spcPts val="0"/>
              </a:spcAft>
              <a:buSzPts val="3400"/>
              <a:buNone/>
              <a:defRPr sz="3400"/>
            </a:lvl1pPr>
            <a:lvl2pPr lvl="1" algn="ctr">
              <a:lnSpc>
                <a:spcPct val="100000"/>
              </a:lnSpc>
              <a:spcBef>
                <a:spcPts val="0"/>
              </a:spcBef>
              <a:spcAft>
                <a:spcPts val="0"/>
              </a:spcAft>
              <a:buSzPts val="3400"/>
              <a:buNone/>
              <a:defRPr sz="3400"/>
            </a:lvl2pPr>
            <a:lvl3pPr lvl="2" algn="ctr">
              <a:lnSpc>
                <a:spcPct val="100000"/>
              </a:lnSpc>
              <a:spcBef>
                <a:spcPts val="0"/>
              </a:spcBef>
              <a:spcAft>
                <a:spcPts val="0"/>
              </a:spcAft>
              <a:buSzPts val="3400"/>
              <a:buNone/>
              <a:defRPr sz="3400"/>
            </a:lvl3pPr>
            <a:lvl4pPr lvl="3" algn="ctr">
              <a:lnSpc>
                <a:spcPct val="100000"/>
              </a:lnSpc>
              <a:spcBef>
                <a:spcPts val="0"/>
              </a:spcBef>
              <a:spcAft>
                <a:spcPts val="0"/>
              </a:spcAft>
              <a:buSzPts val="3400"/>
              <a:buNone/>
              <a:defRPr sz="3400"/>
            </a:lvl4pPr>
            <a:lvl5pPr lvl="4" algn="ctr">
              <a:lnSpc>
                <a:spcPct val="100000"/>
              </a:lnSpc>
              <a:spcBef>
                <a:spcPts val="0"/>
              </a:spcBef>
              <a:spcAft>
                <a:spcPts val="0"/>
              </a:spcAft>
              <a:buSzPts val="3400"/>
              <a:buNone/>
              <a:defRPr sz="3400"/>
            </a:lvl5pPr>
            <a:lvl6pPr lvl="5" algn="ctr">
              <a:lnSpc>
                <a:spcPct val="100000"/>
              </a:lnSpc>
              <a:spcBef>
                <a:spcPts val="0"/>
              </a:spcBef>
              <a:spcAft>
                <a:spcPts val="0"/>
              </a:spcAft>
              <a:buSzPts val="3400"/>
              <a:buNone/>
              <a:defRPr sz="3400"/>
            </a:lvl6pPr>
            <a:lvl7pPr lvl="6" algn="ctr">
              <a:lnSpc>
                <a:spcPct val="100000"/>
              </a:lnSpc>
              <a:spcBef>
                <a:spcPts val="0"/>
              </a:spcBef>
              <a:spcAft>
                <a:spcPts val="0"/>
              </a:spcAft>
              <a:buSzPts val="3400"/>
              <a:buNone/>
              <a:defRPr sz="3400"/>
            </a:lvl7pPr>
            <a:lvl8pPr lvl="7" algn="ctr">
              <a:lnSpc>
                <a:spcPct val="100000"/>
              </a:lnSpc>
              <a:spcBef>
                <a:spcPts val="0"/>
              </a:spcBef>
              <a:spcAft>
                <a:spcPts val="0"/>
              </a:spcAft>
              <a:buSzPts val="3400"/>
              <a:buNone/>
              <a:defRPr sz="3400"/>
            </a:lvl8pPr>
            <a:lvl9pPr lvl="8" algn="ctr">
              <a:lnSpc>
                <a:spcPct val="100000"/>
              </a:lnSpc>
              <a:spcBef>
                <a:spcPts val="0"/>
              </a:spcBef>
              <a:spcAft>
                <a:spcPts val="0"/>
              </a:spcAft>
              <a:buSzPts val="3400"/>
              <a:buNone/>
              <a:defRPr sz="3400"/>
            </a:lvl9pPr>
          </a:lstStyle>
          <a:p/>
        </p:txBody>
      </p:sp>
      <p:sp>
        <p:nvSpPr>
          <p:cNvPr id="43" name="Google Shape;43;g310d85325e8_0_170"/>
          <p:cNvSpPr txBox="1"/>
          <p:nvPr>
            <p:ph idx="2" type="body"/>
          </p:nvPr>
        </p:nvSpPr>
        <p:spPr>
          <a:xfrm>
            <a:off x="7903200" y="1158520"/>
            <a:ext cx="6139200" cy="5912100"/>
          </a:xfrm>
          <a:prstGeom prst="rect">
            <a:avLst/>
          </a:prstGeom>
        </p:spPr>
        <p:txBody>
          <a:bodyPr anchorCtr="0" anchor="ctr" bIns="146275" lIns="146275" spcFirstLastPara="1" rIns="146275" wrap="square" tIns="146275">
            <a:normAutofit/>
          </a:bodyPr>
          <a:lstStyle>
            <a:lvl1pPr indent="-412750" lvl="0" marL="457200">
              <a:spcBef>
                <a:spcPts val="0"/>
              </a:spcBef>
              <a:spcAft>
                <a:spcPts val="0"/>
              </a:spcAft>
              <a:buSzPts val="2900"/>
              <a:buChar char="●"/>
              <a:defRPr/>
            </a:lvl1pPr>
            <a:lvl2pPr indent="-368300" lvl="1" marL="914400">
              <a:spcBef>
                <a:spcPts val="0"/>
              </a:spcBef>
              <a:spcAft>
                <a:spcPts val="0"/>
              </a:spcAft>
              <a:buSzPts val="2200"/>
              <a:buChar char="○"/>
              <a:defRPr/>
            </a:lvl2pPr>
            <a:lvl3pPr indent="-368300" lvl="2" marL="1371600">
              <a:spcBef>
                <a:spcPts val="0"/>
              </a:spcBef>
              <a:spcAft>
                <a:spcPts val="0"/>
              </a:spcAft>
              <a:buSzPts val="2200"/>
              <a:buChar char="■"/>
              <a:defRPr/>
            </a:lvl3pPr>
            <a:lvl4pPr indent="-368300" lvl="3" marL="1828800">
              <a:spcBef>
                <a:spcPts val="0"/>
              </a:spcBef>
              <a:spcAft>
                <a:spcPts val="0"/>
              </a:spcAft>
              <a:buSzPts val="2200"/>
              <a:buChar char="●"/>
              <a:defRPr/>
            </a:lvl4pPr>
            <a:lvl5pPr indent="-368300" lvl="4" marL="2286000">
              <a:spcBef>
                <a:spcPts val="0"/>
              </a:spcBef>
              <a:spcAft>
                <a:spcPts val="0"/>
              </a:spcAft>
              <a:buSzPts val="2200"/>
              <a:buChar char="○"/>
              <a:defRPr/>
            </a:lvl5pPr>
            <a:lvl6pPr indent="-368300" lvl="5" marL="2743200">
              <a:spcBef>
                <a:spcPts val="0"/>
              </a:spcBef>
              <a:spcAft>
                <a:spcPts val="0"/>
              </a:spcAft>
              <a:buSzPts val="2200"/>
              <a:buChar char="■"/>
              <a:defRPr/>
            </a:lvl6pPr>
            <a:lvl7pPr indent="-368300" lvl="6" marL="3200400">
              <a:spcBef>
                <a:spcPts val="0"/>
              </a:spcBef>
              <a:spcAft>
                <a:spcPts val="0"/>
              </a:spcAft>
              <a:buSzPts val="2200"/>
              <a:buChar char="●"/>
              <a:defRPr/>
            </a:lvl7pPr>
            <a:lvl8pPr indent="-368300" lvl="7" marL="3657600">
              <a:spcBef>
                <a:spcPts val="0"/>
              </a:spcBef>
              <a:spcAft>
                <a:spcPts val="0"/>
              </a:spcAft>
              <a:buSzPts val="2200"/>
              <a:buChar char="○"/>
              <a:defRPr/>
            </a:lvl8pPr>
            <a:lvl9pPr indent="-368300" lvl="8" marL="4114800">
              <a:spcBef>
                <a:spcPts val="0"/>
              </a:spcBef>
              <a:spcAft>
                <a:spcPts val="0"/>
              </a:spcAft>
              <a:buSzPts val="2200"/>
              <a:buChar char="■"/>
              <a:defRPr/>
            </a:lvl9pPr>
          </a:lstStyle>
          <a:p/>
        </p:txBody>
      </p:sp>
      <p:sp>
        <p:nvSpPr>
          <p:cNvPr id="44" name="Google Shape;44;g310d85325e8_0_170"/>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g310d85325e8_0_176"/>
          <p:cNvSpPr txBox="1"/>
          <p:nvPr>
            <p:ph idx="1" type="body"/>
          </p:nvPr>
        </p:nvSpPr>
        <p:spPr>
          <a:xfrm>
            <a:off x="498720" y="6768920"/>
            <a:ext cx="9598200" cy="968100"/>
          </a:xfrm>
          <a:prstGeom prst="rect">
            <a:avLst/>
          </a:prstGeom>
        </p:spPr>
        <p:txBody>
          <a:bodyPr anchorCtr="0" anchor="ctr" bIns="146275" lIns="146275" spcFirstLastPara="1" rIns="146275" wrap="square" tIns="146275">
            <a:normAutofit/>
          </a:bodyPr>
          <a:lstStyle>
            <a:lvl1pPr indent="-228600" lvl="0" marL="457200">
              <a:lnSpc>
                <a:spcPct val="100000"/>
              </a:lnSpc>
              <a:spcBef>
                <a:spcPts val="0"/>
              </a:spcBef>
              <a:spcAft>
                <a:spcPts val="0"/>
              </a:spcAft>
              <a:buSzPts val="2900"/>
              <a:buNone/>
              <a:defRPr/>
            </a:lvl1pPr>
          </a:lstStyle>
          <a:p/>
        </p:txBody>
      </p:sp>
      <p:sp>
        <p:nvSpPr>
          <p:cNvPr id="47" name="Google Shape;47;g310d85325e8_0_176"/>
          <p:cNvSpPr txBox="1"/>
          <p:nvPr>
            <p:ph idx="12" type="sldNum"/>
          </p:nvPr>
        </p:nvSpPr>
        <p:spPr>
          <a:xfrm>
            <a:off x="13555933" y="7461147"/>
            <a:ext cx="877800" cy="629700"/>
          </a:xfrm>
          <a:prstGeom prst="rect">
            <a:avLst/>
          </a:prstGeom>
        </p:spPr>
        <p:txBody>
          <a:bodyPr anchorCtr="0" anchor="ctr" bIns="146275" lIns="146275" spcFirstLastPara="1" rIns="146275" wrap="square" tIns="14627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 name="Shape 9"/>
        <p:cNvGrpSpPr/>
        <p:nvPr/>
      </p:nvGrpSpPr>
      <p:grpSpPr>
        <a:xfrm>
          <a:off x="0" y="0"/>
          <a:ext cx="0" cy="0"/>
          <a:chOff x="0" y="0"/>
          <a:chExt cx="0" cy="0"/>
        </a:xfrm>
      </p:grpSpPr>
      <p:sp>
        <p:nvSpPr>
          <p:cNvPr id="10" name="Google Shape;10;g310d85325e8_0_140"/>
          <p:cNvSpPr txBox="1"/>
          <p:nvPr>
            <p:ph type="title"/>
          </p:nvPr>
        </p:nvSpPr>
        <p:spPr>
          <a:xfrm>
            <a:off x="498720" y="712040"/>
            <a:ext cx="13632900" cy="916200"/>
          </a:xfrm>
          <a:prstGeom prst="rect">
            <a:avLst/>
          </a:prstGeom>
          <a:noFill/>
          <a:ln>
            <a:noFill/>
          </a:ln>
        </p:spPr>
        <p:txBody>
          <a:bodyPr anchorCtr="0" anchor="t" bIns="146275" lIns="146275" spcFirstLastPara="1" rIns="146275" wrap="square" tIns="146275">
            <a:normAutofit/>
          </a:bodyPr>
          <a:lstStyle>
            <a:lvl1pPr lvl="0">
              <a:spcBef>
                <a:spcPts val="0"/>
              </a:spcBef>
              <a:spcAft>
                <a:spcPts val="0"/>
              </a:spcAft>
              <a:buClr>
                <a:schemeClr val="dk1"/>
              </a:buClr>
              <a:buSzPts val="4500"/>
              <a:buNone/>
              <a:defRPr sz="4500">
                <a:solidFill>
                  <a:schemeClr val="dk1"/>
                </a:solidFill>
              </a:defRPr>
            </a:lvl1pPr>
            <a:lvl2pPr lvl="1">
              <a:spcBef>
                <a:spcPts val="0"/>
              </a:spcBef>
              <a:spcAft>
                <a:spcPts val="0"/>
              </a:spcAft>
              <a:buClr>
                <a:schemeClr val="dk1"/>
              </a:buClr>
              <a:buSzPts val="4500"/>
              <a:buNone/>
              <a:defRPr sz="4500">
                <a:solidFill>
                  <a:schemeClr val="dk1"/>
                </a:solidFill>
              </a:defRPr>
            </a:lvl2pPr>
            <a:lvl3pPr lvl="2">
              <a:spcBef>
                <a:spcPts val="0"/>
              </a:spcBef>
              <a:spcAft>
                <a:spcPts val="0"/>
              </a:spcAft>
              <a:buClr>
                <a:schemeClr val="dk1"/>
              </a:buClr>
              <a:buSzPts val="4500"/>
              <a:buNone/>
              <a:defRPr sz="4500">
                <a:solidFill>
                  <a:schemeClr val="dk1"/>
                </a:solidFill>
              </a:defRPr>
            </a:lvl3pPr>
            <a:lvl4pPr lvl="3">
              <a:spcBef>
                <a:spcPts val="0"/>
              </a:spcBef>
              <a:spcAft>
                <a:spcPts val="0"/>
              </a:spcAft>
              <a:buClr>
                <a:schemeClr val="dk1"/>
              </a:buClr>
              <a:buSzPts val="4500"/>
              <a:buNone/>
              <a:defRPr sz="4500">
                <a:solidFill>
                  <a:schemeClr val="dk1"/>
                </a:solidFill>
              </a:defRPr>
            </a:lvl4pPr>
            <a:lvl5pPr lvl="4">
              <a:spcBef>
                <a:spcPts val="0"/>
              </a:spcBef>
              <a:spcAft>
                <a:spcPts val="0"/>
              </a:spcAft>
              <a:buClr>
                <a:schemeClr val="dk1"/>
              </a:buClr>
              <a:buSzPts val="4500"/>
              <a:buNone/>
              <a:defRPr sz="4500">
                <a:solidFill>
                  <a:schemeClr val="dk1"/>
                </a:solidFill>
              </a:defRPr>
            </a:lvl5pPr>
            <a:lvl6pPr lvl="5">
              <a:spcBef>
                <a:spcPts val="0"/>
              </a:spcBef>
              <a:spcAft>
                <a:spcPts val="0"/>
              </a:spcAft>
              <a:buClr>
                <a:schemeClr val="dk1"/>
              </a:buClr>
              <a:buSzPts val="4500"/>
              <a:buNone/>
              <a:defRPr sz="4500">
                <a:solidFill>
                  <a:schemeClr val="dk1"/>
                </a:solidFill>
              </a:defRPr>
            </a:lvl6pPr>
            <a:lvl7pPr lvl="6">
              <a:spcBef>
                <a:spcPts val="0"/>
              </a:spcBef>
              <a:spcAft>
                <a:spcPts val="0"/>
              </a:spcAft>
              <a:buClr>
                <a:schemeClr val="dk1"/>
              </a:buClr>
              <a:buSzPts val="4500"/>
              <a:buNone/>
              <a:defRPr sz="4500">
                <a:solidFill>
                  <a:schemeClr val="dk1"/>
                </a:solidFill>
              </a:defRPr>
            </a:lvl7pPr>
            <a:lvl8pPr lvl="7">
              <a:spcBef>
                <a:spcPts val="0"/>
              </a:spcBef>
              <a:spcAft>
                <a:spcPts val="0"/>
              </a:spcAft>
              <a:buClr>
                <a:schemeClr val="dk1"/>
              </a:buClr>
              <a:buSzPts val="4500"/>
              <a:buNone/>
              <a:defRPr sz="4500">
                <a:solidFill>
                  <a:schemeClr val="dk1"/>
                </a:solidFill>
              </a:defRPr>
            </a:lvl8pPr>
            <a:lvl9pPr lvl="8">
              <a:spcBef>
                <a:spcPts val="0"/>
              </a:spcBef>
              <a:spcAft>
                <a:spcPts val="0"/>
              </a:spcAft>
              <a:buClr>
                <a:schemeClr val="dk1"/>
              </a:buClr>
              <a:buSzPts val="4500"/>
              <a:buNone/>
              <a:defRPr sz="4500">
                <a:solidFill>
                  <a:schemeClr val="dk1"/>
                </a:solidFill>
              </a:defRPr>
            </a:lvl9pPr>
          </a:lstStyle>
          <a:p/>
        </p:txBody>
      </p:sp>
      <p:sp>
        <p:nvSpPr>
          <p:cNvPr id="11" name="Google Shape;11;g310d85325e8_0_140"/>
          <p:cNvSpPr txBox="1"/>
          <p:nvPr>
            <p:ph idx="1" type="body"/>
          </p:nvPr>
        </p:nvSpPr>
        <p:spPr>
          <a:xfrm>
            <a:off x="498720" y="1843960"/>
            <a:ext cx="13632900" cy="5466300"/>
          </a:xfrm>
          <a:prstGeom prst="rect">
            <a:avLst/>
          </a:prstGeom>
          <a:noFill/>
          <a:ln>
            <a:noFill/>
          </a:ln>
        </p:spPr>
        <p:txBody>
          <a:bodyPr anchorCtr="0" anchor="t" bIns="146275" lIns="146275" spcFirstLastPara="1" rIns="146275" wrap="square" tIns="146275">
            <a:normAutofit/>
          </a:bodyPr>
          <a:lstStyle>
            <a:lvl1pPr indent="-412750" lvl="0" marL="457200">
              <a:lnSpc>
                <a:spcPct val="115000"/>
              </a:lnSpc>
              <a:spcBef>
                <a:spcPts val="0"/>
              </a:spcBef>
              <a:spcAft>
                <a:spcPts val="0"/>
              </a:spcAft>
              <a:buClr>
                <a:schemeClr val="dk2"/>
              </a:buClr>
              <a:buSzPts val="2900"/>
              <a:buChar char="●"/>
              <a:defRPr sz="2900">
                <a:solidFill>
                  <a:schemeClr val="dk2"/>
                </a:solidFill>
              </a:defRPr>
            </a:lvl1pPr>
            <a:lvl2pPr indent="-368300" lvl="1" marL="914400">
              <a:lnSpc>
                <a:spcPct val="115000"/>
              </a:lnSpc>
              <a:spcBef>
                <a:spcPts val="0"/>
              </a:spcBef>
              <a:spcAft>
                <a:spcPts val="0"/>
              </a:spcAft>
              <a:buClr>
                <a:schemeClr val="dk2"/>
              </a:buClr>
              <a:buSzPts val="2200"/>
              <a:buChar char="○"/>
              <a:defRPr sz="2200">
                <a:solidFill>
                  <a:schemeClr val="dk2"/>
                </a:solidFill>
              </a:defRPr>
            </a:lvl2pPr>
            <a:lvl3pPr indent="-368300" lvl="2" marL="1371600">
              <a:lnSpc>
                <a:spcPct val="115000"/>
              </a:lnSpc>
              <a:spcBef>
                <a:spcPts val="0"/>
              </a:spcBef>
              <a:spcAft>
                <a:spcPts val="0"/>
              </a:spcAft>
              <a:buClr>
                <a:schemeClr val="dk2"/>
              </a:buClr>
              <a:buSzPts val="2200"/>
              <a:buChar char="■"/>
              <a:defRPr sz="2200">
                <a:solidFill>
                  <a:schemeClr val="dk2"/>
                </a:solidFill>
              </a:defRPr>
            </a:lvl3pPr>
            <a:lvl4pPr indent="-368300" lvl="3" marL="1828800">
              <a:lnSpc>
                <a:spcPct val="115000"/>
              </a:lnSpc>
              <a:spcBef>
                <a:spcPts val="0"/>
              </a:spcBef>
              <a:spcAft>
                <a:spcPts val="0"/>
              </a:spcAft>
              <a:buClr>
                <a:schemeClr val="dk2"/>
              </a:buClr>
              <a:buSzPts val="2200"/>
              <a:buChar char="●"/>
              <a:defRPr sz="2200">
                <a:solidFill>
                  <a:schemeClr val="dk2"/>
                </a:solidFill>
              </a:defRPr>
            </a:lvl4pPr>
            <a:lvl5pPr indent="-368300" lvl="4" marL="2286000">
              <a:lnSpc>
                <a:spcPct val="115000"/>
              </a:lnSpc>
              <a:spcBef>
                <a:spcPts val="0"/>
              </a:spcBef>
              <a:spcAft>
                <a:spcPts val="0"/>
              </a:spcAft>
              <a:buClr>
                <a:schemeClr val="dk2"/>
              </a:buClr>
              <a:buSzPts val="2200"/>
              <a:buChar char="○"/>
              <a:defRPr sz="2200">
                <a:solidFill>
                  <a:schemeClr val="dk2"/>
                </a:solidFill>
              </a:defRPr>
            </a:lvl5pPr>
            <a:lvl6pPr indent="-368300" lvl="5" marL="2743200">
              <a:lnSpc>
                <a:spcPct val="115000"/>
              </a:lnSpc>
              <a:spcBef>
                <a:spcPts val="0"/>
              </a:spcBef>
              <a:spcAft>
                <a:spcPts val="0"/>
              </a:spcAft>
              <a:buClr>
                <a:schemeClr val="dk2"/>
              </a:buClr>
              <a:buSzPts val="2200"/>
              <a:buChar char="■"/>
              <a:defRPr sz="2200">
                <a:solidFill>
                  <a:schemeClr val="dk2"/>
                </a:solidFill>
              </a:defRPr>
            </a:lvl6pPr>
            <a:lvl7pPr indent="-368300" lvl="6" marL="3200400">
              <a:lnSpc>
                <a:spcPct val="115000"/>
              </a:lnSpc>
              <a:spcBef>
                <a:spcPts val="0"/>
              </a:spcBef>
              <a:spcAft>
                <a:spcPts val="0"/>
              </a:spcAft>
              <a:buClr>
                <a:schemeClr val="dk2"/>
              </a:buClr>
              <a:buSzPts val="2200"/>
              <a:buChar char="●"/>
              <a:defRPr sz="2200">
                <a:solidFill>
                  <a:schemeClr val="dk2"/>
                </a:solidFill>
              </a:defRPr>
            </a:lvl7pPr>
            <a:lvl8pPr indent="-368300" lvl="7" marL="3657600">
              <a:lnSpc>
                <a:spcPct val="115000"/>
              </a:lnSpc>
              <a:spcBef>
                <a:spcPts val="0"/>
              </a:spcBef>
              <a:spcAft>
                <a:spcPts val="0"/>
              </a:spcAft>
              <a:buClr>
                <a:schemeClr val="dk2"/>
              </a:buClr>
              <a:buSzPts val="2200"/>
              <a:buChar char="○"/>
              <a:defRPr sz="2200">
                <a:solidFill>
                  <a:schemeClr val="dk2"/>
                </a:solidFill>
              </a:defRPr>
            </a:lvl8pPr>
            <a:lvl9pPr indent="-368300" lvl="8" marL="4114800">
              <a:lnSpc>
                <a:spcPct val="115000"/>
              </a:lnSpc>
              <a:spcBef>
                <a:spcPts val="0"/>
              </a:spcBef>
              <a:spcAft>
                <a:spcPts val="0"/>
              </a:spcAft>
              <a:buClr>
                <a:schemeClr val="dk2"/>
              </a:buClr>
              <a:buSzPts val="2200"/>
              <a:buChar char="■"/>
              <a:defRPr sz="2200">
                <a:solidFill>
                  <a:schemeClr val="dk2"/>
                </a:solidFill>
              </a:defRPr>
            </a:lvl9pPr>
          </a:lstStyle>
          <a:p/>
        </p:txBody>
      </p:sp>
      <p:sp>
        <p:nvSpPr>
          <p:cNvPr id="12" name="Google Shape;12;g310d85325e8_0_140"/>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lvl="0" algn="r">
              <a:buNone/>
              <a:defRPr sz="1600">
                <a:solidFill>
                  <a:schemeClr val="dk2"/>
                </a:solidFill>
              </a:defRPr>
            </a:lvl1pPr>
            <a:lvl2pPr lvl="1" algn="r">
              <a:buNone/>
              <a:defRPr sz="1600">
                <a:solidFill>
                  <a:schemeClr val="dk2"/>
                </a:solidFill>
              </a:defRPr>
            </a:lvl2pPr>
            <a:lvl3pPr lvl="2" algn="r">
              <a:buNone/>
              <a:defRPr sz="1600">
                <a:solidFill>
                  <a:schemeClr val="dk2"/>
                </a:solidFill>
              </a:defRPr>
            </a:lvl3pPr>
            <a:lvl4pPr lvl="3" algn="r">
              <a:buNone/>
              <a:defRPr sz="1600">
                <a:solidFill>
                  <a:schemeClr val="dk2"/>
                </a:solidFill>
              </a:defRPr>
            </a:lvl4pPr>
            <a:lvl5pPr lvl="4" algn="r">
              <a:buNone/>
              <a:defRPr sz="1600">
                <a:solidFill>
                  <a:schemeClr val="dk2"/>
                </a:solidFill>
              </a:defRPr>
            </a:lvl5pPr>
            <a:lvl6pPr lvl="5" algn="r">
              <a:buNone/>
              <a:defRPr sz="1600">
                <a:solidFill>
                  <a:schemeClr val="dk2"/>
                </a:solidFill>
              </a:defRPr>
            </a:lvl6pPr>
            <a:lvl7pPr lvl="6" algn="r">
              <a:buNone/>
              <a:defRPr sz="1600">
                <a:solidFill>
                  <a:schemeClr val="dk2"/>
                </a:solidFill>
              </a:defRPr>
            </a:lvl7pPr>
            <a:lvl8pPr lvl="7" algn="r">
              <a:buNone/>
              <a:defRPr sz="1600">
                <a:solidFill>
                  <a:schemeClr val="dk2"/>
                </a:solidFill>
              </a:defRPr>
            </a:lvl8pPr>
            <a:lvl9pPr lvl="8" algn="r">
              <a:buNone/>
              <a:defRPr sz="16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3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hyperlink" Target="https://www.kaggle.com/datasets/iamsouravbanerjee/heart-attack-prediction-datase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9.png"/><Relationship Id="rId6" Type="http://schemas.openxmlformats.org/officeDocument/2006/relationships/image" Target="../media/image3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descr="preencoded.png" id="88" name="Google Shape;88;g310d85325e8_0_136"/>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89" name="Google Shape;89;g310d85325e8_0_136"/>
          <p:cNvSpPr/>
          <p:nvPr/>
        </p:nvSpPr>
        <p:spPr>
          <a:xfrm>
            <a:off x="6350437" y="1537930"/>
            <a:ext cx="7416000" cy="3006000"/>
          </a:xfrm>
          <a:prstGeom prst="rect">
            <a:avLst/>
          </a:prstGeom>
          <a:noFill/>
          <a:ln>
            <a:noFill/>
          </a:ln>
        </p:spPr>
        <p:txBody>
          <a:bodyPr anchorCtr="0" anchor="t" bIns="0" lIns="0" spcFirstLastPara="1" rIns="0" wrap="square" tIns="0">
            <a:noAutofit/>
          </a:bodyPr>
          <a:lstStyle/>
          <a:p>
            <a:pPr indent="0" lvl="0" marL="0" marR="0" rtl="0" algn="l">
              <a:lnSpc>
                <a:spcPct val="124603"/>
              </a:lnSpc>
              <a:spcBef>
                <a:spcPts val="0"/>
              </a:spcBef>
              <a:spcAft>
                <a:spcPts val="0"/>
              </a:spcAft>
              <a:buClr>
                <a:srgbClr val="000000"/>
              </a:buClr>
              <a:buSzPts val="6300"/>
              <a:buFont typeface="Arial"/>
              <a:buNone/>
            </a:pPr>
            <a:r>
              <a:rPr b="0" i="0" lang="en-US" sz="5700" u="none" cap="none" strike="noStrike">
                <a:solidFill>
                  <a:srgbClr val="000000"/>
                </a:solidFill>
                <a:latin typeface="Arial"/>
                <a:ea typeface="Arial"/>
                <a:cs typeface="Arial"/>
                <a:sym typeface="Arial"/>
              </a:rPr>
              <a:t>Heart Attack Risk Prediction Using </a:t>
            </a:r>
            <a:r>
              <a:rPr b="0" i="0" lang="en-US" sz="5700" u="none" cap="none" strike="noStrike">
                <a:solidFill>
                  <a:srgbClr val="000000"/>
                </a:solidFill>
                <a:latin typeface="Arial"/>
                <a:ea typeface="Arial"/>
                <a:cs typeface="Arial"/>
                <a:sym typeface="Arial"/>
              </a:rPr>
              <a:t>M</a:t>
            </a:r>
            <a:r>
              <a:rPr b="0" i="0" lang="en-US" sz="5700" u="none" cap="none" strike="noStrike">
                <a:solidFill>
                  <a:srgbClr val="000000"/>
                </a:solidFill>
                <a:latin typeface="Arial"/>
                <a:ea typeface="Arial"/>
                <a:cs typeface="Arial"/>
                <a:sym typeface="Arial"/>
              </a:rPr>
              <a:t>achine Learning</a:t>
            </a:r>
            <a:endParaRPr b="0" i="0" sz="5700" u="none" cap="none" strike="noStrike"/>
          </a:p>
        </p:txBody>
      </p:sp>
      <p:sp>
        <p:nvSpPr>
          <p:cNvPr id="90" name="Google Shape;90;g310d85325e8_0_136"/>
          <p:cNvSpPr/>
          <p:nvPr/>
        </p:nvSpPr>
        <p:spPr>
          <a:xfrm>
            <a:off x="6350412" y="4730780"/>
            <a:ext cx="7416000" cy="3951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272525"/>
              </a:buClr>
              <a:buSzPts val="1900"/>
              <a:buFont typeface="Arial"/>
              <a:buNone/>
            </a:pPr>
            <a:r>
              <a:rPr b="0" i="0" lang="en-US" sz="2200" u="none" cap="none" strike="noStrike">
                <a:solidFill>
                  <a:srgbClr val="FF00FF"/>
                </a:solidFill>
                <a:latin typeface="Arial"/>
                <a:ea typeface="Arial"/>
                <a:cs typeface="Arial"/>
                <a:sym typeface="Arial"/>
              </a:rPr>
              <a:t>Classifying heart attack risk from health data.</a:t>
            </a:r>
            <a:endParaRPr b="0" i="0" sz="2200" u="none" cap="none" strike="noStrike">
              <a:solidFill>
                <a:srgbClr val="FF00FF"/>
              </a:solidFill>
            </a:endParaRPr>
          </a:p>
        </p:txBody>
      </p:sp>
      <p:sp>
        <p:nvSpPr>
          <p:cNvPr id="91" name="Google Shape;91;g310d85325e8_0_136"/>
          <p:cNvSpPr/>
          <p:nvPr/>
        </p:nvSpPr>
        <p:spPr>
          <a:xfrm>
            <a:off x="6350437" y="6278166"/>
            <a:ext cx="394800" cy="394800"/>
          </a:xfrm>
          <a:prstGeom prst="roundRect">
            <a:avLst>
              <a:gd fmla="val 23151155"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g310d85325e8_0_136"/>
          <p:cNvSpPr/>
          <p:nvPr/>
        </p:nvSpPr>
        <p:spPr>
          <a:xfrm>
            <a:off x="6350424" y="5715585"/>
            <a:ext cx="6897600" cy="1520100"/>
          </a:xfrm>
          <a:prstGeom prst="rect">
            <a:avLst/>
          </a:prstGeom>
          <a:noFill/>
          <a:ln>
            <a:noFill/>
          </a:ln>
        </p:spPr>
        <p:txBody>
          <a:bodyPr anchorCtr="0" anchor="t" bIns="0" lIns="0" spcFirstLastPara="1" rIns="0" wrap="square" tIns="0">
            <a:noAutofit/>
          </a:bodyPr>
          <a:lstStyle/>
          <a:p>
            <a:pPr indent="0" lvl="0" marL="0" marR="0" rtl="0" algn="l">
              <a:lnSpc>
                <a:spcPct val="141666"/>
              </a:lnSpc>
              <a:spcBef>
                <a:spcPts val="0"/>
              </a:spcBef>
              <a:spcAft>
                <a:spcPts val="0"/>
              </a:spcAft>
              <a:buClr>
                <a:srgbClr val="272525"/>
              </a:buClr>
              <a:buSzPts val="2400"/>
              <a:buFont typeface="Arial"/>
              <a:buNone/>
            </a:pPr>
            <a:r>
              <a:rPr b="1" lang="en-US" sz="2400">
                <a:solidFill>
                  <a:srgbClr val="272525"/>
                </a:solidFill>
              </a:rPr>
              <a:t>Eldad Winter &amp;  Oran Nuriel</a:t>
            </a:r>
            <a:r>
              <a:rPr b="1" i="0" lang="en-US" sz="2400" u="none" cap="none" strike="noStrike">
                <a:solidFill>
                  <a:srgbClr val="272525"/>
                </a:solidFill>
                <a:latin typeface="Arial"/>
                <a:ea typeface="Arial"/>
                <a:cs typeface="Arial"/>
                <a:sym typeface="Arial"/>
              </a:rPr>
              <a:t> </a:t>
            </a:r>
            <a:endParaRPr b="0" i="0" sz="2400" u="none" cap="none" strike="noStrike"/>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310d85325e8_0_326"/>
          <p:cNvSpPr/>
          <p:nvPr/>
        </p:nvSpPr>
        <p:spPr>
          <a:xfrm>
            <a:off x="605850" y="748750"/>
            <a:ext cx="6189300" cy="862200"/>
          </a:xfrm>
          <a:prstGeom prst="rect">
            <a:avLst/>
          </a:prstGeom>
          <a:noFill/>
          <a:ln>
            <a:noFill/>
          </a:ln>
        </p:spPr>
        <p:txBody>
          <a:bodyPr anchorCtr="0" anchor="t" bIns="0" lIns="0" spcFirstLastPara="1" rIns="0" wrap="square" tIns="0">
            <a:noAutofit/>
          </a:bodyPr>
          <a:lstStyle/>
          <a:p>
            <a:pPr indent="0" lvl="0" marL="0" rtl="0" algn="l">
              <a:lnSpc>
                <a:spcPct val="133333"/>
              </a:lnSpc>
              <a:spcBef>
                <a:spcPts val="900"/>
              </a:spcBef>
              <a:spcAft>
                <a:spcPts val="0"/>
              </a:spcAft>
              <a:buClr>
                <a:schemeClr val="dk1"/>
              </a:buClr>
              <a:buSzPts val="1100"/>
              <a:buFont typeface="Arial"/>
              <a:buNone/>
            </a:pPr>
            <a:r>
              <a:rPr b="1" lang="en-US" sz="1800">
                <a:solidFill>
                  <a:srgbClr val="283849"/>
                </a:solidFill>
                <a:highlight>
                  <a:srgbClr val="FFFFFF"/>
                </a:highlight>
              </a:rPr>
              <a:t>Improved</a:t>
            </a:r>
            <a:r>
              <a:rPr b="1" lang="en-US" sz="1800">
                <a:solidFill>
                  <a:srgbClr val="283849"/>
                </a:solidFill>
                <a:highlight>
                  <a:srgbClr val="FFFFFF"/>
                </a:highlight>
              </a:rPr>
              <a:t> models pipeline - SMOTE</a:t>
            </a:r>
            <a:endParaRPr b="1" sz="1800">
              <a:solidFill>
                <a:srgbClr val="283849"/>
              </a:solidFill>
              <a:highlight>
                <a:srgbClr val="FFFFFF"/>
              </a:highlight>
            </a:endParaRPr>
          </a:p>
          <a:p>
            <a:pPr indent="0" lvl="0" marL="0" rtl="0" algn="l">
              <a:lnSpc>
                <a:spcPct val="133333"/>
              </a:lnSpc>
              <a:spcBef>
                <a:spcPts val="900"/>
              </a:spcBef>
              <a:spcAft>
                <a:spcPts val="0"/>
              </a:spcAft>
              <a:buClr>
                <a:schemeClr val="dk1"/>
              </a:buClr>
              <a:buSzPts val="1100"/>
              <a:buFont typeface="Arial"/>
              <a:buNone/>
            </a:pPr>
            <a:r>
              <a:rPr lang="en-US" sz="1800">
                <a:solidFill>
                  <a:srgbClr val="283849"/>
                </a:solidFill>
                <a:highlight>
                  <a:srgbClr val="FFFFFF"/>
                </a:highlight>
              </a:rPr>
              <a:t>Negligible improvement for XGBoost &amp; Random Forest</a:t>
            </a:r>
            <a:endParaRPr sz="1800">
              <a:solidFill>
                <a:srgbClr val="283849"/>
              </a:solidFill>
              <a:highlight>
                <a:srgbClr val="FFFFFF"/>
              </a:highlight>
            </a:endParaRPr>
          </a:p>
          <a:p>
            <a:pPr indent="0" lvl="0" marL="0" marR="0" rtl="0" algn="l">
              <a:lnSpc>
                <a:spcPct val="125274"/>
              </a:lnSpc>
              <a:spcBef>
                <a:spcPts val="0"/>
              </a:spcBef>
              <a:spcAft>
                <a:spcPts val="0"/>
              </a:spcAft>
              <a:buClr>
                <a:srgbClr val="000000"/>
              </a:buClr>
              <a:buSzPts val="4550"/>
              <a:buFont typeface="Arial"/>
              <a:buNone/>
            </a:pPr>
            <a:r>
              <a:t/>
            </a:r>
            <a:endParaRPr b="1" sz="2250"/>
          </a:p>
        </p:txBody>
      </p:sp>
      <p:sp>
        <p:nvSpPr>
          <p:cNvPr id="184" name="Google Shape;184;g310d85325e8_0_326"/>
          <p:cNvSpPr txBox="1"/>
          <p:nvPr/>
        </p:nvSpPr>
        <p:spPr>
          <a:xfrm>
            <a:off x="1925453" y="6851850"/>
            <a:ext cx="36879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None/>
            </a:pPr>
            <a:r>
              <a:rPr lang="en-US" sz="1500">
                <a:solidFill>
                  <a:srgbClr val="283849"/>
                </a:solidFill>
                <a:highlight>
                  <a:srgbClr val="FFFFFF"/>
                </a:highlight>
              </a:rPr>
              <a:t>Accuracy: 0.59</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Recall: 0.24</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F1 Score: 0.29</a:t>
            </a:r>
            <a:endParaRPr sz="1500">
              <a:solidFill>
                <a:srgbClr val="283849"/>
              </a:solidFill>
              <a:highlight>
                <a:srgbClr val="FFFFFF"/>
              </a:highlight>
            </a:endParaRPr>
          </a:p>
        </p:txBody>
      </p:sp>
      <p:sp>
        <p:nvSpPr>
          <p:cNvPr id="185" name="Google Shape;185;g310d85325e8_0_326"/>
          <p:cNvSpPr txBox="1"/>
          <p:nvPr/>
        </p:nvSpPr>
        <p:spPr>
          <a:xfrm>
            <a:off x="8607065" y="6823900"/>
            <a:ext cx="36879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None/>
            </a:pPr>
            <a:r>
              <a:rPr lang="en-US" sz="1500">
                <a:solidFill>
                  <a:srgbClr val="283849"/>
                </a:solidFill>
                <a:highlight>
                  <a:srgbClr val="FFFFFF"/>
                </a:highlight>
              </a:rPr>
              <a:t>Accuracy: 0.61</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Recall: 0.11</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F1 Score: 0.16</a:t>
            </a:r>
            <a:endParaRPr sz="1500">
              <a:solidFill>
                <a:srgbClr val="283849"/>
              </a:solidFill>
              <a:highlight>
                <a:srgbClr val="FFFFFF"/>
              </a:highlight>
            </a:endParaRPr>
          </a:p>
        </p:txBody>
      </p:sp>
      <p:pic>
        <p:nvPicPr>
          <p:cNvPr id="186" name="Google Shape;186;g310d85325e8_0_326"/>
          <p:cNvPicPr preferRelativeResize="0"/>
          <p:nvPr/>
        </p:nvPicPr>
        <p:blipFill>
          <a:blip r:embed="rId3">
            <a:alphaModFix/>
          </a:blip>
          <a:stretch>
            <a:fillRect/>
          </a:stretch>
        </p:blipFill>
        <p:spPr>
          <a:xfrm>
            <a:off x="8347153" y="1773325"/>
            <a:ext cx="5029200" cy="4381500"/>
          </a:xfrm>
          <a:prstGeom prst="rect">
            <a:avLst/>
          </a:prstGeom>
          <a:noFill/>
          <a:ln>
            <a:noFill/>
          </a:ln>
        </p:spPr>
      </p:pic>
      <p:pic>
        <p:nvPicPr>
          <p:cNvPr id="187" name="Google Shape;187;g310d85325e8_0_326"/>
          <p:cNvPicPr preferRelativeResize="0"/>
          <p:nvPr/>
        </p:nvPicPr>
        <p:blipFill>
          <a:blip r:embed="rId4">
            <a:alphaModFix/>
          </a:blip>
          <a:stretch>
            <a:fillRect/>
          </a:stretch>
        </p:blipFill>
        <p:spPr>
          <a:xfrm>
            <a:off x="1616900" y="1773325"/>
            <a:ext cx="4867275" cy="4381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3110c973a86_0_1"/>
          <p:cNvSpPr/>
          <p:nvPr/>
        </p:nvSpPr>
        <p:spPr>
          <a:xfrm>
            <a:off x="1215450" y="748750"/>
            <a:ext cx="6189300" cy="862200"/>
          </a:xfrm>
          <a:prstGeom prst="rect">
            <a:avLst/>
          </a:prstGeom>
          <a:noFill/>
          <a:ln>
            <a:noFill/>
          </a:ln>
        </p:spPr>
        <p:txBody>
          <a:bodyPr anchorCtr="0" anchor="t" bIns="0" lIns="0" spcFirstLastPara="1" rIns="0" wrap="square" tIns="0">
            <a:noAutofit/>
          </a:bodyPr>
          <a:lstStyle/>
          <a:p>
            <a:pPr indent="0" lvl="0" marL="0" rtl="0" algn="l">
              <a:lnSpc>
                <a:spcPct val="133333"/>
              </a:lnSpc>
              <a:spcBef>
                <a:spcPts val="900"/>
              </a:spcBef>
              <a:spcAft>
                <a:spcPts val="0"/>
              </a:spcAft>
              <a:buClr>
                <a:schemeClr val="dk1"/>
              </a:buClr>
              <a:buSzPts val="1100"/>
              <a:buFont typeface="Arial"/>
              <a:buNone/>
            </a:pPr>
            <a:r>
              <a:rPr b="1" lang="en-US" sz="1800">
                <a:solidFill>
                  <a:srgbClr val="283849"/>
                </a:solidFill>
                <a:highlight>
                  <a:srgbClr val="FFFFFF"/>
                </a:highlight>
              </a:rPr>
              <a:t>Logistic</a:t>
            </a:r>
            <a:r>
              <a:rPr b="1" lang="en-US" sz="1800">
                <a:solidFill>
                  <a:srgbClr val="283849"/>
                </a:solidFill>
                <a:highlight>
                  <a:srgbClr val="FFFFFF"/>
                </a:highlight>
              </a:rPr>
              <a:t> </a:t>
            </a:r>
            <a:r>
              <a:rPr b="1" lang="en-US" sz="1800">
                <a:solidFill>
                  <a:srgbClr val="283849"/>
                </a:solidFill>
                <a:highlight>
                  <a:srgbClr val="FFFFFF"/>
                </a:highlight>
              </a:rPr>
              <a:t>regression</a:t>
            </a:r>
            <a:r>
              <a:rPr b="1" lang="en-US" sz="1800">
                <a:solidFill>
                  <a:srgbClr val="283849"/>
                </a:solidFill>
                <a:highlight>
                  <a:srgbClr val="FFFFFF"/>
                </a:highlight>
              </a:rPr>
              <a:t> </a:t>
            </a:r>
            <a:endParaRPr b="1" sz="1800">
              <a:solidFill>
                <a:srgbClr val="283849"/>
              </a:solidFill>
              <a:highlight>
                <a:srgbClr val="FFFFFF"/>
              </a:highlight>
            </a:endParaRPr>
          </a:p>
          <a:p>
            <a:pPr indent="0" lvl="0" marL="0" rtl="0" algn="l">
              <a:lnSpc>
                <a:spcPct val="133333"/>
              </a:lnSpc>
              <a:spcBef>
                <a:spcPts val="900"/>
              </a:spcBef>
              <a:spcAft>
                <a:spcPts val="0"/>
              </a:spcAft>
              <a:buClr>
                <a:schemeClr val="dk1"/>
              </a:buClr>
              <a:buSzPts val="1100"/>
              <a:buFont typeface="Arial"/>
              <a:buNone/>
            </a:pPr>
            <a:r>
              <a:rPr lang="en-US" sz="1800">
                <a:solidFill>
                  <a:srgbClr val="283849"/>
                </a:solidFill>
                <a:highlight>
                  <a:srgbClr val="FFFFFF"/>
                </a:highlight>
              </a:rPr>
              <a:t>Hyperparameter tuning (Grid Search)</a:t>
            </a:r>
            <a:endParaRPr sz="1800">
              <a:solidFill>
                <a:srgbClr val="283849"/>
              </a:solidFill>
              <a:highlight>
                <a:srgbClr val="FFFFFF"/>
              </a:highlight>
            </a:endParaRPr>
          </a:p>
          <a:p>
            <a:pPr indent="0" lvl="0" marL="0" rtl="0" algn="l">
              <a:lnSpc>
                <a:spcPct val="133333"/>
              </a:lnSpc>
              <a:spcBef>
                <a:spcPts val="900"/>
              </a:spcBef>
              <a:spcAft>
                <a:spcPts val="0"/>
              </a:spcAft>
              <a:buClr>
                <a:schemeClr val="dk1"/>
              </a:buClr>
              <a:buSzPts val="1100"/>
              <a:buFont typeface="Arial"/>
              <a:buNone/>
            </a:pPr>
            <a:r>
              <a:t/>
            </a:r>
            <a:endParaRPr sz="1800">
              <a:solidFill>
                <a:srgbClr val="283849"/>
              </a:solidFill>
              <a:highlight>
                <a:srgbClr val="FFFFFF"/>
              </a:highlight>
            </a:endParaRPr>
          </a:p>
          <a:p>
            <a:pPr indent="0" lvl="0" marL="0" marR="0" rtl="0" algn="l">
              <a:lnSpc>
                <a:spcPct val="125274"/>
              </a:lnSpc>
              <a:spcBef>
                <a:spcPts val="0"/>
              </a:spcBef>
              <a:spcAft>
                <a:spcPts val="0"/>
              </a:spcAft>
              <a:buClr>
                <a:srgbClr val="000000"/>
              </a:buClr>
              <a:buSzPts val="4550"/>
              <a:buFont typeface="Arial"/>
              <a:buNone/>
            </a:pPr>
            <a:r>
              <a:t/>
            </a:r>
            <a:endParaRPr b="1" sz="2250"/>
          </a:p>
        </p:txBody>
      </p:sp>
      <p:sp>
        <p:nvSpPr>
          <p:cNvPr id="194" name="Google Shape;194;g3110c973a86_0_1"/>
          <p:cNvSpPr txBox="1"/>
          <p:nvPr/>
        </p:nvSpPr>
        <p:spPr>
          <a:xfrm>
            <a:off x="739224" y="3547675"/>
            <a:ext cx="4518300" cy="16623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None/>
            </a:pPr>
            <a:r>
              <a:rPr lang="en-US" sz="2400">
                <a:solidFill>
                  <a:srgbClr val="283849"/>
                </a:solidFill>
                <a:highlight>
                  <a:srgbClr val="FFFFFF"/>
                </a:highlight>
              </a:rPr>
              <a:t>Accuracy: 0.49</a:t>
            </a:r>
            <a:endParaRPr sz="2400">
              <a:solidFill>
                <a:srgbClr val="283849"/>
              </a:solidFill>
              <a:highlight>
                <a:srgbClr val="FFFFFF"/>
              </a:highlight>
            </a:endParaRPr>
          </a:p>
          <a:p>
            <a:pPr indent="0" lvl="0" marL="0" marR="0" rtl="0" algn="ctr">
              <a:lnSpc>
                <a:spcPct val="150000"/>
              </a:lnSpc>
              <a:spcBef>
                <a:spcPts val="0"/>
              </a:spcBef>
              <a:spcAft>
                <a:spcPts val="0"/>
              </a:spcAft>
              <a:buNone/>
            </a:pPr>
            <a:r>
              <a:rPr lang="en-US" sz="2400">
                <a:solidFill>
                  <a:srgbClr val="283849"/>
                </a:solidFill>
                <a:highlight>
                  <a:srgbClr val="FFFFFF"/>
                </a:highlight>
              </a:rPr>
              <a:t>Recall: 0.49</a:t>
            </a:r>
            <a:endParaRPr sz="2400">
              <a:solidFill>
                <a:srgbClr val="283849"/>
              </a:solidFill>
              <a:highlight>
                <a:srgbClr val="FFFFFF"/>
              </a:highlight>
            </a:endParaRPr>
          </a:p>
          <a:p>
            <a:pPr indent="0" lvl="0" marL="0" marR="0" rtl="0" algn="ctr">
              <a:lnSpc>
                <a:spcPct val="150000"/>
              </a:lnSpc>
              <a:spcBef>
                <a:spcPts val="0"/>
              </a:spcBef>
              <a:spcAft>
                <a:spcPts val="0"/>
              </a:spcAft>
              <a:buNone/>
            </a:pPr>
            <a:r>
              <a:rPr lang="en-US" sz="2400">
                <a:solidFill>
                  <a:srgbClr val="283849"/>
                </a:solidFill>
                <a:highlight>
                  <a:srgbClr val="FFFFFF"/>
                </a:highlight>
              </a:rPr>
              <a:t>F1 Score: 0.5</a:t>
            </a:r>
            <a:endParaRPr sz="2400">
              <a:solidFill>
                <a:srgbClr val="283849"/>
              </a:solidFill>
              <a:highlight>
                <a:srgbClr val="FFFFFF"/>
              </a:highlight>
            </a:endParaRPr>
          </a:p>
        </p:txBody>
      </p:sp>
      <p:pic>
        <p:nvPicPr>
          <p:cNvPr id="195" name="Google Shape;195;g3110c973a86_0_1"/>
          <p:cNvPicPr preferRelativeResize="0"/>
          <p:nvPr/>
        </p:nvPicPr>
        <p:blipFill>
          <a:blip r:embed="rId3">
            <a:alphaModFix/>
          </a:blip>
          <a:stretch>
            <a:fillRect/>
          </a:stretch>
        </p:blipFill>
        <p:spPr>
          <a:xfrm>
            <a:off x="4487325" y="2188075"/>
            <a:ext cx="6791325" cy="4381500"/>
          </a:xfrm>
          <a:prstGeom prst="rect">
            <a:avLst/>
          </a:prstGeom>
          <a:noFill/>
          <a:ln>
            <a:noFill/>
          </a:ln>
        </p:spPr>
      </p:pic>
      <p:sp>
        <p:nvSpPr>
          <p:cNvPr id="196" name="Google Shape;196;g3110c973a86_0_1"/>
          <p:cNvSpPr/>
          <p:nvPr/>
        </p:nvSpPr>
        <p:spPr>
          <a:xfrm>
            <a:off x="911275" y="2723775"/>
            <a:ext cx="4174200" cy="862200"/>
          </a:xfrm>
          <a:prstGeom prst="rect">
            <a:avLst/>
          </a:prstGeom>
          <a:noFill/>
          <a:ln>
            <a:noFill/>
          </a:ln>
        </p:spPr>
        <p:txBody>
          <a:bodyPr anchorCtr="0" anchor="t" bIns="0" lIns="0" spcFirstLastPara="1" rIns="0" wrap="square" tIns="0">
            <a:noAutofit/>
          </a:bodyPr>
          <a:lstStyle/>
          <a:p>
            <a:pPr indent="0" lvl="0" marL="0" marR="0" rtl="0" algn="ctr">
              <a:lnSpc>
                <a:spcPct val="125274"/>
              </a:lnSpc>
              <a:spcBef>
                <a:spcPts val="0"/>
              </a:spcBef>
              <a:spcAft>
                <a:spcPts val="0"/>
              </a:spcAft>
              <a:buClr>
                <a:srgbClr val="000000"/>
              </a:buClr>
              <a:buSzPts val="4550"/>
              <a:buFont typeface="Arial"/>
              <a:buNone/>
            </a:pPr>
            <a:r>
              <a:rPr b="1" lang="en-US" sz="3000">
                <a:solidFill>
                  <a:srgbClr val="283849"/>
                </a:solidFill>
                <a:highlight>
                  <a:srgbClr val="FFFFFF"/>
                </a:highlight>
              </a:rPr>
              <a:t>The Final </a:t>
            </a:r>
            <a:r>
              <a:rPr b="1" lang="en-US" sz="3000">
                <a:solidFill>
                  <a:srgbClr val="283849"/>
                </a:solidFill>
                <a:highlight>
                  <a:srgbClr val="FFFFFF"/>
                </a:highlight>
              </a:rPr>
              <a:t>Results</a:t>
            </a:r>
            <a:endParaRPr b="1" sz="345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descr="preencoded.png" id="202" name="Google Shape;202;g310d85325e8_0_374"/>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203" name="Google Shape;203;g310d85325e8_0_374"/>
          <p:cNvSpPr/>
          <p:nvPr/>
        </p:nvSpPr>
        <p:spPr>
          <a:xfrm>
            <a:off x="6150900" y="284438"/>
            <a:ext cx="7236600" cy="1530900"/>
          </a:xfrm>
          <a:prstGeom prst="rect">
            <a:avLst/>
          </a:prstGeom>
          <a:noFill/>
          <a:ln>
            <a:noFill/>
          </a:ln>
        </p:spPr>
        <p:txBody>
          <a:bodyPr anchorCtr="0" anchor="t" bIns="0" lIns="0" spcFirstLastPara="1" rIns="0" wrap="square" tIns="0">
            <a:noAutofit/>
          </a:bodyPr>
          <a:lstStyle/>
          <a:p>
            <a:pPr indent="0" lvl="0" marL="0" marR="0" rtl="0" algn="l">
              <a:lnSpc>
                <a:spcPct val="125609"/>
              </a:lnSpc>
              <a:spcBef>
                <a:spcPts val="0"/>
              </a:spcBef>
              <a:spcAft>
                <a:spcPts val="0"/>
              </a:spcAft>
              <a:buClr>
                <a:srgbClr val="000000"/>
              </a:buClr>
              <a:buSzPts val="4100"/>
              <a:buFont typeface="Arial"/>
              <a:buNone/>
            </a:pPr>
            <a:r>
              <a:rPr b="0" i="0" lang="en-US" sz="4100" u="none" cap="none" strike="noStrike">
                <a:solidFill>
                  <a:srgbClr val="000000"/>
                </a:solidFill>
                <a:latin typeface="Arial"/>
                <a:ea typeface="Arial"/>
                <a:cs typeface="Arial"/>
                <a:sym typeface="Arial"/>
              </a:rPr>
              <a:t>Conclusions and Future Work</a:t>
            </a:r>
            <a:endParaRPr b="0" i="0" sz="4100" u="none" cap="none" strike="noStrike"/>
          </a:p>
        </p:txBody>
      </p:sp>
      <p:sp>
        <p:nvSpPr>
          <p:cNvPr id="204" name="Google Shape;204;g310d85325e8_0_374"/>
          <p:cNvSpPr/>
          <p:nvPr/>
        </p:nvSpPr>
        <p:spPr>
          <a:xfrm>
            <a:off x="6266259" y="2373673"/>
            <a:ext cx="7584300" cy="1278300"/>
          </a:xfrm>
          <a:prstGeom prst="roundRect">
            <a:avLst>
              <a:gd fmla="val 7320" name="adj"/>
            </a:avLst>
          </a:prstGeom>
          <a:solidFill>
            <a:srgbClr val="F0D4F7"/>
          </a:solidFill>
          <a:ln cap="flat" cmpd="sng" w="9525">
            <a:solidFill>
              <a:srgbClr val="D6BA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g310d85325e8_0_374"/>
          <p:cNvSpPr/>
          <p:nvPr/>
        </p:nvSpPr>
        <p:spPr>
          <a:xfrm>
            <a:off x="6496645" y="2482334"/>
            <a:ext cx="2621400" cy="3276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272525"/>
              </a:buClr>
              <a:buSzPts val="2050"/>
              <a:buFont typeface="Arial"/>
              <a:buNone/>
            </a:pPr>
            <a:r>
              <a:rPr b="0" i="0" lang="en-US" sz="2050" u="none" cap="none" strike="noStrike">
                <a:solidFill>
                  <a:srgbClr val="272525"/>
                </a:solidFill>
                <a:latin typeface="Arial"/>
                <a:ea typeface="Arial"/>
                <a:cs typeface="Arial"/>
                <a:sym typeface="Arial"/>
              </a:rPr>
              <a:t>Key Findings</a:t>
            </a:r>
            <a:endParaRPr b="0" i="0" sz="2050" u="none" cap="none" strike="noStrike"/>
          </a:p>
        </p:txBody>
      </p:sp>
      <p:sp>
        <p:nvSpPr>
          <p:cNvPr id="206" name="Google Shape;206;g310d85325e8_0_374"/>
          <p:cNvSpPr/>
          <p:nvPr/>
        </p:nvSpPr>
        <p:spPr>
          <a:xfrm>
            <a:off x="6496645" y="3019782"/>
            <a:ext cx="7123500" cy="3564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272525"/>
              </a:buClr>
              <a:buSzPts val="1750"/>
              <a:buFont typeface="Arial"/>
              <a:buNone/>
            </a:pPr>
            <a:r>
              <a:rPr b="0" i="0" lang="en-US" sz="1750" u="none" cap="none" strike="noStrike">
                <a:solidFill>
                  <a:srgbClr val="272525"/>
                </a:solidFill>
                <a:latin typeface="Arial"/>
                <a:ea typeface="Arial"/>
                <a:cs typeface="Arial"/>
                <a:sym typeface="Arial"/>
              </a:rPr>
              <a:t>Logistic Regression performed best after optimization.</a:t>
            </a:r>
            <a:endParaRPr b="0" i="0" sz="1750" u="none" cap="none" strike="noStrike"/>
          </a:p>
        </p:txBody>
      </p:sp>
      <p:sp>
        <p:nvSpPr>
          <p:cNvPr id="207" name="Google Shape;207;g310d85325e8_0_374"/>
          <p:cNvSpPr/>
          <p:nvPr/>
        </p:nvSpPr>
        <p:spPr>
          <a:xfrm>
            <a:off x="6281859" y="6396538"/>
            <a:ext cx="7584300" cy="1278300"/>
          </a:xfrm>
          <a:prstGeom prst="roundRect">
            <a:avLst>
              <a:gd fmla="val 7320" name="adj"/>
            </a:avLst>
          </a:prstGeom>
          <a:solidFill>
            <a:srgbClr val="F0D4F7"/>
          </a:solidFill>
          <a:ln cap="flat" cmpd="sng" w="9525">
            <a:solidFill>
              <a:srgbClr val="D6BA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g310d85325e8_0_374"/>
          <p:cNvSpPr/>
          <p:nvPr/>
        </p:nvSpPr>
        <p:spPr>
          <a:xfrm>
            <a:off x="6512245" y="6477474"/>
            <a:ext cx="2621400" cy="3276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272525"/>
              </a:buClr>
              <a:buSzPts val="2050"/>
              <a:buFont typeface="Arial"/>
              <a:buNone/>
            </a:pPr>
            <a:r>
              <a:rPr b="0" i="0" lang="en-US" sz="2050" u="none" cap="none" strike="noStrike">
                <a:solidFill>
                  <a:srgbClr val="272525"/>
                </a:solidFill>
                <a:latin typeface="Arial"/>
                <a:ea typeface="Arial"/>
                <a:cs typeface="Arial"/>
                <a:sym typeface="Arial"/>
              </a:rPr>
              <a:t>Important Features</a:t>
            </a:r>
            <a:endParaRPr b="0" i="0" sz="2050" u="none" cap="none" strike="noStrike"/>
          </a:p>
        </p:txBody>
      </p:sp>
      <p:sp>
        <p:nvSpPr>
          <p:cNvPr id="209" name="Google Shape;209;g310d85325e8_0_374"/>
          <p:cNvSpPr/>
          <p:nvPr/>
        </p:nvSpPr>
        <p:spPr>
          <a:xfrm>
            <a:off x="6512245" y="6938722"/>
            <a:ext cx="7123500" cy="3564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272525"/>
              </a:buClr>
              <a:buSzPts val="1750"/>
              <a:buFont typeface="Arial"/>
              <a:buNone/>
            </a:pPr>
            <a:r>
              <a:rPr b="0" i="0" lang="en-US" sz="1750" u="none" cap="none" strike="noStrike">
                <a:solidFill>
                  <a:srgbClr val="272525"/>
                </a:solidFill>
                <a:latin typeface="Arial"/>
                <a:ea typeface="Arial"/>
                <a:cs typeface="Arial"/>
                <a:sym typeface="Arial"/>
              </a:rPr>
              <a:t>Cholesterol and blood pressure crucial for prediction.</a:t>
            </a:r>
            <a:endParaRPr b="0" i="0" sz="1750" u="none" cap="none" strike="noStrike"/>
          </a:p>
        </p:txBody>
      </p:sp>
      <p:sp>
        <p:nvSpPr>
          <p:cNvPr id="210" name="Google Shape;210;g310d85325e8_0_374"/>
          <p:cNvSpPr/>
          <p:nvPr/>
        </p:nvSpPr>
        <p:spPr>
          <a:xfrm>
            <a:off x="6266250" y="3991972"/>
            <a:ext cx="7584300" cy="2071200"/>
          </a:xfrm>
          <a:prstGeom prst="roundRect">
            <a:avLst>
              <a:gd fmla="val 7320" name="adj"/>
            </a:avLst>
          </a:prstGeom>
          <a:solidFill>
            <a:srgbClr val="F0D4F7"/>
          </a:solidFill>
          <a:ln cap="flat" cmpd="sng" w="9525">
            <a:solidFill>
              <a:srgbClr val="D6BA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g310d85325e8_0_374"/>
          <p:cNvSpPr/>
          <p:nvPr/>
        </p:nvSpPr>
        <p:spPr>
          <a:xfrm>
            <a:off x="6496645" y="4200679"/>
            <a:ext cx="2621400" cy="3276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272525"/>
              </a:buClr>
              <a:buSzPts val="2050"/>
              <a:buFont typeface="Arial"/>
              <a:buNone/>
            </a:pPr>
            <a:r>
              <a:rPr lang="en-US" sz="2050">
                <a:solidFill>
                  <a:srgbClr val="272525"/>
                </a:solidFill>
              </a:rPr>
              <a:t>Why we choose it ?</a:t>
            </a:r>
            <a:endParaRPr b="0" i="0" sz="2050" u="none" cap="none" strike="noStrike"/>
          </a:p>
        </p:txBody>
      </p:sp>
      <p:sp>
        <p:nvSpPr>
          <p:cNvPr id="212" name="Google Shape;212;g310d85325e8_0_374"/>
          <p:cNvSpPr/>
          <p:nvPr/>
        </p:nvSpPr>
        <p:spPr>
          <a:xfrm>
            <a:off x="6496645" y="4687552"/>
            <a:ext cx="7123500" cy="3564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272525"/>
              </a:buClr>
              <a:buSzPts val="1750"/>
              <a:buFont typeface="Arial"/>
              <a:buNone/>
            </a:pPr>
            <a:r>
              <a:rPr lang="en-US" sz="1750">
                <a:solidFill>
                  <a:srgbClr val="272525"/>
                </a:solidFill>
              </a:rPr>
              <a:t>We chose the model with the best recall values because identifying individuals at risk is our top priority, and recall helps ensure we minimize false negatives, thereby correctly detecting those who need intervention</a:t>
            </a:r>
            <a:endParaRPr b="0" i="0" sz="175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descr="preencoded.png" id="98" name="Google Shape;98;p2"/>
          <p:cNvPicPr preferRelativeResize="0"/>
          <p:nvPr/>
        </p:nvPicPr>
        <p:blipFill rotWithShape="1">
          <a:blip r:embed="rId3">
            <a:alphaModFix/>
          </a:blip>
          <a:srcRect b="0" l="0" r="0" t="0"/>
          <a:stretch/>
        </p:blipFill>
        <p:spPr>
          <a:xfrm>
            <a:off x="11086300" y="0"/>
            <a:ext cx="3544099" cy="8229600"/>
          </a:xfrm>
          <a:prstGeom prst="rect">
            <a:avLst/>
          </a:prstGeom>
          <a:noFill/>
          <a:ln>
            <a:noFill/>
          </a:ln>
        </p:spPr>
      </p:pic>
      <p:sp>
        <p:nvSpPr>
          <p:cNvPr id="99" name="Google Shape;99;p2"/>
          <p:cNvSpPr/>
          <p:nvPr/>
        </p:nvSpPr>
        <p:spPr>
          <a:xfrm>
            <a:off x="864017" y="705675"/>
            <a:ext cx="9783000" cy="726000"/>
          </a:xfrm>
          <a:prstGeom prst="rect">
            <a:avLst/>
          </a:prstGeom>
          <a:noFill/>
          <a:ln>
            <a:noFill/>
          </a:ln>
        </p:spPr>
        <p:txBody>
          <a:bodyPr anchorCtr="0" anchor="t" bIns="0" lIns="0" spcFirstLastPara="1" rIns="0" wrap="square" tIns="0">
            <a:noAutofit/>
          </a:bodyPr>
          <a:lstStyle/>
          <a:p>
            <a:pPr indent="0" lvl="0" marL="0" marR="0" rtl="0" algn="l">
              <a:lnSpc>
                <a:spcPct val="125274"/>
              </a:lnSpc>
              <a:spcBef>
                <a:spcPts val="0"/>
              </a:spcBef>
              <a:spcAft>
                <a:spcPts val="0"/>
              </a:spcAft>
              <a:buClr>
                <a:srgbClr val="000000"/>
              </a:buClr>
              <a:buSzPts val="4550"/>
              <a:buFont typeface="Arial"/>
              <a:buNone/>
            </a:pPr>
            <a:r>
              <a:rPr lang="en-US" sz="4550"/>
              <a:t>Project Information</a:t>
            </a:r>
            <a:endParaRPr b="0" i="0" sz="4550" u="none" cap="none" strike="noStrike"/>
          </a:p>
        </p:txBody>
      </p:sp>
      <p:sp>
        <p:nvSpPr>
          <p:cNvPr id="100" name="Google Shape;100;p2"/>
          <p:cNvSpPr/>
          <p:nvPr/>
        </p:nvSpPr>
        <p:spPr>
          <a:xfrm>
            <a:off x="864037" y="1622465"/>
            <a:ext cx="555300" cy="555300"/>
          </a:xfrm>
          <a:prstGeom prst="roundRect">
            <a:avLst>
              <a:gd fmla="val 18669" name="adj"/>
            </a:avLst>
          </a:prstGeom>
          <a:solidFill>
            <a:srgbClr val="F0D4F7"/>
          </a:solidFill>
          <a:ln cap="flat" cmpd="sng" w="15225">
            <a:solidFill>
              <a:srgbClr val="D6BA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1054537" y="1725930"/>
            <a:ext cx="174300" cy="3486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700"/>
              <a:buFont typeface="Arial"/>
              <a:buNone/>
            </a:pPr>
            <a:r>
              <a:rPr b="0" i="0" lang="en-US" sz="2700" u="none" cap="none" strike="noStrike">
                <a:solidFill>
                  <a:srgbClr val="272525"/>
                </a:solidFill>
                <a:latin typeface="Arial"/>
                <a:ea typeface="Arial"/>
                <a:cs typeface="Arial"/>
                <a:sym typeface="Arial"/>
              </a:rPr>
              <a:t>1</a:t>
            </a:r>
            <a:endParaRPr b="0" i="0" sz="2700" u="none" cap="none" strike="noStrike"/>
          </a:p>
        </p:txBody>
      </p:sp>
      <p:sp>
        <p:nvSpPr>
          <p:cNvPr id="102" name="Google Shape;102;p2"/>
          <p:cNvSpPr/>
          <p:nvPr/>
        </p:nvSpPr>
        <p:spPr>
          <a:xfrm>
            <a:off x="1666280" y="1622465"/>
            <a:ext cx="2904600" cy="363000"/>
          </a:xfrm>
          <a:prstGeom prst="rect">
            <a:avLst/>
          </a:prstGeom>
          <a:noFill/>
          <a:ln>
            <a:noFill/>
          </a:ln>
        </p:spPr>
        <p:txBody>
          <a:bodyPr anchorCtr="0" anchor="t" bIns="0" lIns="0" spcFirstLastPara="1" rIns="0" wrap="square" tIns="0">
            <a:noAutofit/>
          </a:bodyPr>
          <a:lstStyle/>
          <a:p>
            <a:pPr indent="0" lvl="0" marL="0" marR="0" rtl="0" algn="l">
              <a:lnSpc>
                <a:spcPct val="126666"/>
              </a:lnSpc>
              <a:spcBef>
                <a:spcPts val="0"/>
              </a:spcBef>
              <a:spcAft>
                <a:spcPts val="0"/>
              </a:spcAft>
              <a:buClr>
                <a:srgbClr val="272525"/>
              </a:buClr>
              <a:buSzPts val="2250"/>
              <a:buFont typeface="Arial"/>
              <a:buNone/>
            </a:pPr>
            <a:r>
              <a:rPr lang="en-US" sz="2250">
                <a:solidFill>
                  <a:srgbClr val="272525"/>
                </a:solidFill>
              </a:rPr>
              <a:t>Dataset Source</a:t>
            </a:r>
            <a:endParaRPr b="0" i="0" sz="2250" u="none" cap="none" strike="noStrike"/>
          </a:p>
        </p:txBody>
      </p:sp>
      <p:sp>
        <p:nvSpPr>
          <p:cNvPr id="103" name="Google Shape;103;p2"/>
          <p:cNvSpPr/>
          <p:nvPr/>
        </p:nvSpPr>
        <p:spPr>
          <a:xfrm>
            <a:off x="1666273" y="2133725"/>
            <a:ext cx="8731800" cy="3951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272525"/>
              </a:buClr>
              <a:buSzPts val="1900"/>
              <a:buFont typeface="Arial"/>
              <a:buNone/>
            </a:pPr>
            <a:r>
              <a:rPr lang="en-US" sz="1900">
                <a:solidFill>
                  <a:srgbClr val="272525"/>
                </a:solidFill>
                <a:uFill>
                  <a:noFill/>
                </a:uFill>
                <a:hlinkClick r:id="rId4">
                  <a:extLst>
                    <a:ext uri="{A12FA001-AC4F-418D-AE19-62706E023703}">
                      <ahyp:hlinkClr val="tx"/>
                    </a:ext>
                  </a:extLst>
                </a:hlinkClick>
              </a:rPr>
              <a:t>Heart Attack Prediction Dataset</a:t>
            </a:r>
            <a:r>
              <a:rPr lang="en-US" sz="1900">
                <a:solidFill>
                  <a:srgbClr val="272525"/>
                </a:solidFill>
              </a:rPr>
              <a:t> by Sourav Banerjee on Kaggle</a:t>
            </a:r>
            <a:r>
              <a:rPr lang="en-US" sz="1050">
                <a:solidFill>
                  <a:srgbClr val="283849"/>
                </a:solidFill>
                <a:highlight>
                  <a:srgbClr val="FFFFFF"/>
                </a:highlight>
              </a:rPr>
              <a:t>.</a:t>
            </a:r>
            <a:endParaRPr sz="1900">
              <a:solidFill>
                <a:srgbClr val="272525"/>
              </a:solidFill>
            </a:endParaRPr>
          </a:p>
        </p:txBody>
      </p:sp>
      <p:sp>
        <p:nvSpPr>
          <p:cNvPr id="104" name="Google Shape;104;p2"/>
          <p:cNvSpPr/>
          <p:nvPr/>
        </p:nvSpPr>
        <p:spPr>
          <a:xfrm>
            <a:off x="864037" y="3053239"/>
            <a:ext cx="555300" cy="555300"/>
          </a:xfrm>
          <a:prstGeom prst="roundRect">
            <a:avLst>
              <a:gd fmla="val 18669" name="adj"/>
            </a:avLst>
          </a:prstGeom>
          <a:solidFill>
            <a:srgbClr val="F0D4F7"/>
          </a:solidFill>
          <a:ln cap="flat" cmpd="sng" w="15225">
            <a:solidFill>
              <a:srgbClr val="D6BA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1054537" y="3156704"/>
            <a:ext cx="174300" cy="3486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700"/>
              <a:buFont typeface="Arial"/>
              <a:buNone/>
            </a:pPr>
            <a:r>
              <a:rPr b="0" i="0" lang="en-US" sz="2700" u="none" cap="none" strike="noStrike">
                <a:solidFill>
                  <a:srgbClr val="272525"/>
                </a:solidFill>
                <a:latin typeface="Arial"/>
                <a:ea typeface="Arial"/>
                <a:cs typeface="Arial"/>
                <a:sym typeface="Arial"/>
              </a:rPr>
              <a:t>2</a:t>
            </a:r>
            <a:endParaRPr b="0" i="0" sz="2700" u="none" cap="none" strike="noStrike"/>
          </a:p>
        </p:txBody>
      </p:sp>
      <p:sp>
        <p:nvSpPr>
          <p:cNvPr id="106" name="Google Shape;106;p2"/>
          <p:cNvSpPr/>
          <p:nvPr/>
        </p:nvSpPr>
        <p:spPr>
          <a:xfrm>
            <a:off x="1666280" y="3053239"/>
            <a:ext cx="2904600" cy="363000"/>
          </a:xfrm>
          <a:prstGeom prst="rect">
            <a:avLst/>
          </a:prstGeom>
          <a:noFill/>
          <a:ln>
            <a:noFill/>
          </a:ln>
        </p:spPr>
        <p:txBody>
          <a:bodyPr anchorCtr="0" anchor="t" bIns="0" lIns="0" spcFirstLastPara="1" rIns="0" wrap="square" tIns="0">
            <a:noAutofit/>
          </a:bodyPr>
          <a:lstStyle/>
          <a:p>
            <a:pPr indent="0" lvl="0" marL="0" marR="0" rtl="0" algn="l">
              <a:lnSpc>
                <a:spcPct val="126666"/>
              </a:lnSpc>
              <a:spcBef>
                <a:spcPts val="0"/>
              </a:spcBef>
              <a:spcAft>
                <a:spcPts val="0"/>
              </a:spcAft>
              <a:buClr>
                <a:srgbClr val="272525"/>
              </a:buClr>
              <a:buSzPts val="2250"/>
              <a:buFont typeface="Arial"/>
              <a:buNone/>
            </a:pPr>
            <a:r>
              <a:rPr b="0" i="0" lang="en-US" sz="2250" u="none" cap="none" strike="noStrike">
                <a:solidFill>
                  <a:srgbClr val="272525"/>
                </a:solidFill>
                <a:latin typeface="Arial"/>
                <a:ea typeface="Arial"/>
                <a:cs typeface="Arial"/>
                <a:sym typeface="Arial"/>
              </a:rPr>
              <a:t>Dataset</a:t>
            </a:r>
            <a:endParaRPr b="0" i="0" sz="2250" u="none" cap="none" strike="noStrike"/>
          </a:p>
        </p:txBody>
      </p:sp>
      <p:sp>
        <p:nvSpPr>
          <p:cNvPr id="107" name="Google Shape;107;p2"/>
          <p:cNvSpPr/>
          <p:nvPr/>
        </p:nvSpPr>
        <p:spPr>
          <a:xfrm>
            <a:off x="1666273" y="3564518"/>
            <a:ext cx="9303000" cy="1371600"/>
          </a:xfrm>
          <a:prstGeom prst="rect">
            <a:avLst/>
          </a:prstGeom>
          <a:noFill/>
          <a:ln>
            <a:noFill/>
          </a:ln>
        </p:spPr>
        <p:txBody>
          <a:bodyPr anchorCtr="0" anchor="t" bIns="0" lIns="0" spcFirstLastPara="1" rIns="0" wrap="square" tIns="0">
            <a:noAutofit/>
          </a:bodyPr>
          <a:lstStyle/>
          <a:p>
            <a:pPr indent="0" lvl="0" marL="0" marR="0" rtl="0" algn="l">
              <a:lnSpc>
                <a:spcPct val="163157"/>
              </a:lnSpc>
              <a:spcBef>
                <a:spcPts val="0"/>
              </a:spcBef>
              <a:spcAft>
                <a:spcPts val="0"/>
              </a:spcAft>
              <a:buClr>
                <a:srgbClr val="272525"/>
              </a:buClr>
              <a:buSzPts val="1900"/>
              <a:buFont typeface="Arial"/>
              <a:buNone/>
            </a:pPr>
            <a:r>
              <a:rPr lang="en-US" sz="1900">
                <a:solidFill>
                  <a:srgbClr val="283849"/>
                </a:solidFill>
                <a:highlight>
                  <a:srgbClr val="FFFFFF"/>
                </a:highlight>
              </a:rPr>
              <a:t>This dataset contains health and lifestyle information about individuals, with a </a:t>
            </a:r>
            <a:r>
              <a:rPr lang="en-US" sz="1900">
                <a:solidFill>
                  <a:srgbClr val="272525"/>
                </a:solidFill>
              </a:rPr>
              <a:t>focus</a:t>
            </a:r>
            <a:r>
              <a:rPr lang="en-US" sz="1900">
                <a:solidFill>
                  <a:srgbClr val="283849"/>
                </a:solidFill>
                <a:highlight>
                  <a:srgbClr val="FFFFFF"/>
                </a:highlight>
              </a:rPr>
              <a:t> on </a:t>
            </a:r>
            <a:r>
              <a:rPr lang="en-US" sz="1900">
                <a:solidFill>
                  <a:srgbClr val="272525"/>
                </a:solidFill>
              </a:rPr>
              <a:t>identifying</a:t>
            </a:r>
            <a:r>
              <a:rPr lang="en-US" sz="1900">
                <a:solidFill>
                  <a:srgbClr val="283849"/>
                </a:solidFill>
                <a:highlight>
                  <a:srgbClr val="FFFFFF"/>
                </a:highlight>
              </a:rPr>
              <a:t> factors that may contribute to heart attack risk. The data includes 8,763 records and 26 features related to demographics, medical history, and lifestyle habits.</a:t>
            </a:r>
            <a:endParaRPr b="0" i="0" sz="1900" u="none" cap="none" strike="noStrike"/>
          </a:p>
        </p:txBody>
      </p:sp>
      <p:sp>
        <p:nvSpPr>
          <p:cNvPr id="108" name="Google Shape;108;p2"/>
          <p:cNvSpPr/>
          <p:nvPr/>
        </p:nvSpPr>
        <p:spPr>
          <a:xfrm>
            <a:off x="864037" y="5356763"/>
            <a:ext cx="555300" cy="555300"/>
          </a:xfrm>
          <a:prstGeom prst="roundRect">
            <a:avLst>
              <a:gd fmla="val 18669" name="adj"/>
            </a:avLst>
          </a:prstGeom>
          <a:solidFill>
            <a:srgbClr val="F0D4F7"/>
          </a:solidFill>
          <a:ln cap="flat" cmpd="sng" w="15225">
            <a:solidFill>
              <a:srgbClr val="D6BA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1054526" y="5425674"/>
            <a:ext cx="174300" cy="3951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272525"/>
              </a:buClr>
              <a:buSzPts val="2700"/>
              <a:buFont typeface="Arial"/>
              <a:buNone/>
            </a:pPr>
            <a:r>
              <a:rPr b="0" i="0" lang="en-US" sz="2700" u="none" cap="none" strike="noStrike">
                <a:solidFill>
                  <a:srgbClr val="272525"/>
                </a:solidFill>
                <a:latin typeface="Arial"/>
                <a:ea typeface="Arial"/>
                <a:cs typeface="Arial"/>
                <a:sym typeface="Arial"/>
              </a:rPr>
              <a:t>3</a:t>
            </a:r>
            <a:endParaRPr b="0" i="0" sz="2700" u="none" cap="none" strike="noStrike"/>
          </a:p>
        </p:txBody>
      </p:sp>
      <p:sp>
        <p:nvSpPr>
          <p:cNvPr id="110" name="Google Shape;110;p2"/>
          <p:cNvSpPr/>
          <p:nvPr/>
        </p:nvSpPr>
        <p:spPr>
          <a:xfrm>
            <a:off x="1666280" y="5166388"/>
            <a:ext cx="2904600" cy="363000"/>
          </a:xfrm>
          <a:prstGeom prst="rect">
            <a:avLst/>
          </a:prstGeom>
          <a:noFill/>
          <a:ln>
            <a:noFill/>
          </a:ln>
        </p:spPr>
        <p:txBody>
          <a:bodyPr anchorCtr="0" anchor="t" bIns="0" lIns="0" spcFirstLastPara="1" rIns="0" wrap="square" tIns="0">
            <a:noAutofit/>
          </a:bodyPr>
          <a:lstStyle/>
          <a:p>
            <a:pPr indent="0" lvl="0" marL="0" marR="0" rtl="0" algn="l">
              <a:lnSpc>
                <a:spcPct val="126666"/>
              </a:lnSpc>
              <a:spcBef>
                <a:spcPts val="0"/>
              </a:spcBef>
              <a:spcAft>
                <a:spcPts val="0"/>
              </a:spcAft>
              <a:buClr>
                <a:srgbClr val="272525"/>
              </a:buClr>
              <a:buSzPts val="2250"/>
              <a:buFont typeface="Arial"/>
              <a:buNone/>
            </a:pPr>
            <a:r>
              <a:rPr b="0" i="0" lang="en-US" sz="2250" u="none" cap="none" strike="noStrike">
                <a:solidFill>
                  <a:srgbClr val="272525"/>
                </a:solidFill>
                <a:latin typeface="Arial"/>
                <a:ea typeface="Arial"/>
                <a:cs typeface="Arial"/>
                <a:sym typeface="Arial"/>
              </a:rPr>
              <a:t>Objectives</a:t>
            </a:r>
            <a:endParaRPr b="0" i="0" sz="2250" u="none" cap="none" strike="noStrike"/>
          </a:p>
        </p:txBody>
      </p:sp>
      <p:sp>
        <p:nvSpPr>
          <p:cNvPr id="111" name="Google Shape;111;p2"/>
          <p:cNvSpPr/>
          <p:nvPr/>
        </p:nvSpPr>
        <p:spPr>
          <a:xfrm>
            <a:off x="1666273" y="5663042"/>
            <a:ext cx="9420000" cy="2465100"/>
          </a:xfrm>
          <a:prstGeom prst="rect">
            <a:avLst/>
          </a:prstGeom>
          <a:noFill/>
          <a:ln>
            <a:noFill/>
          </a:ln>
        </p:spPr>
        <p:txBody>
          <a:bodyPr anchorCtr="0" anchor="t" bIns="0" lIns="0" spcFirstLastPara="1" rIns="0" wrap="square" tIns="0">
            <a:noAutofit/>
          </a:bodyPr>
          <a:lstStyle/>
          <a:p>
            <a:pPr indent="0" lvl="0" marL="0" rtl="0" algn="l">
              <a:lnSpc>
                <a:spcPct val="160000"/>
              </a:lnSpc>
              <a:spcBef>
                <a:spcPts val="1200"/>
              </a:spcBef>
              <a:spcAft>
                <a:spcPts val="0"/>
              </a:spcAft>
              <a:buClr>
                <a:schemeClr val="dk1"/>
              </a:buClr>
              <a:buSzPts val="1100"/>
              <a:buFont typeface="Arial"/>
              <a:buNone/>
            </a:pPr>
            <a:r>
              <a:rPr lang="en-US" sz="1900">
                <a:solidFill>
                  <a:srgbClr val="283849"/>
                </a:solidFill>
                <a:highlight>
                  <a:srgbClr val="FFFFFF"/>
                </a:highlight>
              </a:rPr>
              <a:t>The goal of this project is to analyze and model the factors contributing to heart attack risk. By applying exploratory data analysis (EDA) and machine learning, we aim to:</a:t>
            </a:r>
            <a:endParaRPr sz="1900">
              <a:solidFill>
                <a:srgbClr val="283849"/>
              </a:solidFill>
              <a:highlight>
                <a:srgbClr val="FFFFFF"/>
              </a:highlight>
            </a:endParaRPr>
          </a:p>
          <a:p>
            <a:pPr indent="-349250" lvl="0" marL="457200" rtl="0" algn="l">
              <a:lnSpc>
                <a:spcPct val="160000"/>
              </a:lnSpc>
              <a:spcBef>
                <a:spcPts val="0"/>
              </a:spcBef>
              <a:spcAft>
                <a:spcPts val="0"/>
              </a:spcAft>
              <a:buClr>
                <a:srgbClr val="283849"/>
              </a:buClr>
              <a:buSzPts val="1900"/>
              <a:buAutoNum type="arabicPeriod"/>
            </a:pPr>
            <a:r>
              <a:rPr lang="en-US" sz="1900">
                <a:solidFill>
                  <a:srgbClr val="283849"/>
                </a:solidFill>
                <a:highlight>
                  <a:srgbClr val="FFFFFF"/>
                </a:highlight>
              </a:rPr>
              <a:t>Identify key indicators associated with increased heart attack risk.</a:t>
            </a:r>
            <a:endParaRPr sz="1900">
              <a:solidFill>
                <a:srgbClr val="283849"/>
              </a:solidFill>
              <a:highlight>
                <a:srgbClr val="FFFFFF"/>
              </a:highlight>
            </a:endParaRPr>
          </a:p>
          <a:p>
            <a:pPr indent="-349250" lvl="0" marL="457200" rtl="0" algn="l">
              <a:lnSpc>
                <a:spcPct val="160000"/>
              </a:lnSpc>
              <a:spcBef>
                <a:spcPts val="0"/>
              </a:spcBef>
              <a:spcAft>
                <a:spcPts val="0"/>
              </a:spcAft>
              <a:buClr>
                <a:srgbClr val="283849"/>
              </a:buClr>
              <a:buSzPts val="1900"/>
              <a:buAutoNum type="arabicPeriod"/>
            </a:pPr>
            <a:r>
              <a:rPr lang="en-US" sz="1900">
                <a:solidFill>
                  <a:srgbClr val="283849"/>
                </a:solidFill>
                <a:highlight>
                  <a:srgbClr val="FFFFFF"/>
                </a:highlight>
              </a:rPr>
              <a:t>Build a predictive model to classify individuals as at risk or not at risk of heart attacks based on the provided features.</a:t>
            </a:r>
            <a:endParaRPr sz="1900">
              <a:solidFill>
                <a:srgbClr val="283849"/>
              </a:solidFill>
              <a:highlight>
                <a:srgbClr val="FFFFFF"/>
              </a:highlight>
            </a:endParaRPr>
          </a:p>
          <a:p>
            <a:pPr indent="0" lvl="0" marL="0" marR="0" rtl="0" algn="l">
              <a:lnSpc>
                <a:spcPct val="163157"/>
              </a:lnSpc>
              <a:spcBef>
                <a:spcPts val="0"/>
              </a:spcBef>
              <a:spcAft>
                <a:spcPts val="0"/>
              </a:spcAft>
              <a:buClr>
                <a:srgbClr val="272525"/>
              </a:buClr>
              <a:buSzPts val="1900"/>
              <a:buFont typeface="Arial"/>
              <a:buNone/>
            </a:pPr>
            <a:r>
              <a:t/>
            </a:r>
            <a:endParaRPr sz="1900">
              <a:solidFill>
                <a:srgbClr val="272525"/>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g310d85325e8_0_50"/>
          <p:cNvSpPr/>
          <p:nvPr/>
        </p:nvSpPr>
        <p:spPr>
          <a:xfrm>
            <a:off x="836893" y="493940"/>
            <a:ext cx="5809200" cy="726000"/>
          </a:xfrm>
          <a:prstGeom prst="rect">
            <a:avLst/>
          </a:prstGeom>
          <a:noFill/>
          <a:ln>
            <a:noFill/>
          </a:ln>
        </p:spPr>
        <p:txBody>
          <a:bodyPr anchorCtr="0" anchor="t" bIns="0" lIns="0" spcFirstLastPara="1" rIns="0" wrap="square" tIns="0">
            <a:noAutofit/>
          </a:bodyPr>
          <a:lstStyle/>
          <a:p>
            <a:pPr indent="0" lvl="0" marL="0" rtl="0" algn="l">
              <a:lnSpc>
                <a:spcPct val="135000"/>
              </a:lnSpc>
              <a:spcBef>
                <a:spcPts val="0"/>
              </a:spcBef>
              <a:spcAft>
                <a:spcPts val="0"/>
              </a:spcAft>
              <a:buClr>
                <a:schemeClr val="dk1"/>
              </a:buClr>
              <a:buSzPts val="1100"/>
              <a:buFont typeface="Arial"/>
              <a:buNone/>
            </a:pPr>
            <a:r>
              <a:rPr b="1" lang="en-US" sz="2250"/>
              <a:t>Column Explaining</a:t>
            </a:r>
            <a:endParaRPr b="1" sz="2250"/>
          </a:p>
          <a:p>
            <a:pPr indent="0" lvl="0" marL="0" marR="0" rtl="0" algn="l">
              <a:lnSpc>
                <a:spcPct val="125274"/>
              </a:lnSpc>
              <a:spcBef>
                <a:spcPts val="0"/>
              </a:spcBef>
              <a:spcAft>
                <a:spcPts val="0"/>
              </a:spcAft>
              <a:buClr>
                <a:srgbClr val="000000"/>
              </a:buClr>
              <a:buSzPts val="4550"/>
              <a:buFont typeface="Arial"/>
              <a:buNone/>
            </a:pPr>
            <a:r>
              <a:t/>
            </a:r>
            <a:endParaRPr b="1" sz="2250"/>
          </a:p>
        </p:txBody>
      </p:sp>
      <p:sp>
        <p:nvSpPr>
          <p:cNvPr id="118" name="Google Shape;118;g310d85325e8_0_50"/>
          <p:cNvSpPr txBox="1"/>
          <p:nvPr/>
        </p:nvSpPr>
        <p:spPr>
          <a:xfrm>
            <a:off x="8237750" y="6517050"/>
            <a:ext cx="59460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750">
                <a:solidFill>
                  <a:srgbClr val="283849"/>
                </a:solidFill>
                <a:highlight>
                  <a:srgbClr val="FFFFFF"/>
                </a:highlight>
              </a:rPr>
              <a:t>Note</a:t>
            </a:r>
            <a:r>
              <a:rPr lang="en-US" sz="1750">
                <a:solidFill>
                  <a:srgbClr val="283849"/>
                </a:solidFill>
                <a:highlight>
                  <a:srgbClr val="FFFFFF"/>
                </a:highlight>
              </a:rPr>
              <a:t>: Per request, </a:t>
            </a:r>
            <a:r>
              <a:rPr b="1" lang="en-US" sz="1750">
                <a:solidFill>
                  <a:srgbClr val="283849"/>
                </a:solidFill>
                <a:highlight>
                  <a:srgbClr val="FFFFFF"/>
                </a:highlight>
              </a:rPr>
              <a:t>Country</a:t>
            </a:r>
            <a:r>
              <a:rPr lang="en-US" sz="1750">
                <a:solidFill>
                  <a:srgbClr val="283849"/>
                </a:solidFill>
                <a:highlight>
                  <a:srgbClr val="FFFFFF"/>
                </a:highlight>
              </a:rPr>
              <a:t> and </a:t>
            </a:r>
            <a:r>
              <a:rPr b="1" lang="en-US" sz="1750">
                <a:solidFill>
                  <a:srgbClr val="283849"/>
                </a:solidFill>
                <a:highlight>
                  <a:srgbClr val="FFFFFF"/>
                </a:highlight>
              </a:rPr>
              <a:t>Continent</a:t>
            </a:r>
            <a:r>
              <a:rPr lang="en-US" sz="1750">
                <a:solidFill>
                  <a:srgbClr val="283849"/>
                </a:solidFill>
                <a:highlight>
                  <a:srgbClr val="FFFFFF"/>
                </a:highlight>
              </a:rPr>
              <a:t> columns will not be used in this project.</a:t>
            </a:r>
            <a:endParaRPr sz="2100"/>
          </a:p>
        </p:txBody>
      </p:sp>
      <p:sp>
        <p:nvSpPr>
          <p:cNvPr id="119" name="Google Shape;119;g310d85325e8_0_50"/>
          <p:cNvSpPr txBox="1"/>
          <p:nvPr/>
        </p:nvSpPr>
        <p:spPr>
          <a:xfrm>
            <a:off x="836900" y="1127675"/>
            <a:ext cx="7188600" cy="6948000"/>
          </a:xfrm>
          <a:prstGeom prst="rect">
            <a:avLst/>
          </a:prstGeom>
          <a:noFill/>
          <a:ln>
            <a:noFill/>
          </a:ln>
        </p:spPr>
        <p:txBody>
          <a:bodyPr anchorCtr="0" anchor="t" bIns="91425" lIns="91425" spcFirstLastPara="1" rIns="91425" wrap="square" tIns="91425">
            <a:spAutoFit/>
          </a:bodyPr>
          <a:lstStyle/>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Patient ID</a:t>
            </a:r>
            <a:r>
              <a:rPr lang="en-US" sz="1650">
                <a:solidFill>
                  <a:srgbClr val="283849"/>
                </a:solidFill>
                <a:highlight>
                  <a:srgbClr val="FFFFFF"/>
                </a:highlight>
              </a:rPr>
              <a:t> - Unique identifier for each patient</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Age</a:t>
            </a:r>
            <a:r>
              <a:rPr lang="en-US" sz="1650">
                <a:solidFill>
                  <a:srgbClr val="283849"/>
                </a:solidFill>
                <a:highlight>
                  <a:srgbClr val="FFFFFF"/>
                </a:highlight>
              </a:rPr>
              <a:t> - Age of the patient</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Sex</a:t>
            </a:r>
            <a:r>
              <a:rPr lang="en-US" sz="1650">
                <a:solidFill>
                  <a:srgbClr val="283849"/>
                </a:solidFill>
                <a:highlight>
                  <a:srgbClr val="FFFFFF"/>
                </a:highlight>
              </a:rPr>
              <a:t> - Gender of the patient (Male/Female)</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Cholesterol</a:t>
            </a:r>
            <a:r>
              <a:rPr lang="en-US" sz="1650">
                <a:solidFill>
                  <a:srgbClr val="283849"/>
                </a:solidFill>
                <a:highlight>
                  <a:srgbClr val="FFFFFF"/>
                </a:highlight>
              </a:rPr>
              <a:t> - Cholesterol levels of the patient</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Blood Pressure</a:t>
            </a:r>
            <a:r>
              <a:rPr lang="en-US" sz="1650">
                <a:solidFill>
                  <a:srgbClr val="283849"/>
                </a:solidFill>
                <a:highlight>
                  <a:srgbClr val="FFFFFF"/>
                </a:highlight>
              </a:rPr>
              <a:t> - Blood pressure of the patient (systolic/diastolic)</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Heart Rate</a:t>
            </a:r>
            <a:r>
              <a:rPr lang="en-US" sz="1650">
                <a:solidFill>
                  <a:srgbClr val="283849"/>
                </a:solidFill>
                <a:highlight>
                  <a:srgbClr val="FFFFFF"/>
                </a:highlight>
              </a:rPr>
              <a:t> - Heart rate of the patient</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Diabetes</a:t>
            </a:r>
            <a:r>
              <a:rPr lang="en-US" sz="1650">
                <a:solidFill>
                  <a:srgbClr val="283849"/>
                </a:solidFill>
                <a:highlight>
                  <a:srgbClr val="FFFFFF"/>
                </a:highlight>
              </a:rPr>
              <a:t> - Whether the patient has diabetes (1: Yes, 0: No)</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Family History</a:t>
            </a:r>
            <a:r>
              <a:rPr lang="en-US" sz="1650">
                <a:solidFill>
                  <a:srgbClr val="283849"/>
                </a:solidFill>
                <a:highlight>
                  <a:srgbClr val="FFFFFF"/>
                </a:highlight>
              </a:rPr>
              <a:t> - Family history of heart-related problems (1: Yes, 0: No)</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Smoking</a:t>
            </a:r>
            <a:r>
              <a:rPr lang="en-US" sz="1650">
                <a:solidFill>
                  <a:srgbClr val="283849"/>
                </a:solidFill>
                <a:highlight>
                  <a:srgbClr val="FFFFFF"/>
                </a:highlight>
              </a:rPr>
              <a:t> - Smoking status of the patient (1: Smoker, 0: Non-smoker)</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Obesity</a:t>
            </a:r>
            <a:r>
              <a:rPr lang="en-US" sz="1650">
                <a:solidFill>
                  <a:srgbClr val="283849"/>
                </a:solidFill>
                <a:highlight>
                  <a:srgbClr val="FFFFFF"/>
                </a:highlight>
              </a:rPr>
              <a:t> - Obesity status of the patient (1: Obese, 0: Not obese)</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Alcohol Consumption</a:t>
            </a:r>
            <a:r>
              <a:rPr lang="en-US" sz="1650">
                <a:solidFill>
                  <a:srgbClr val="283849"/>
                </a:solidFill>
                <a:highlight>
                  <a:srgbClr val="FFFFFF"/>
                </a:highlight>
              </a:rPr>
              <a:t> - Level of alcohol consumption (None, Light, Moderate, Heavy)</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Exercise Hours Per Week</a:t>
            </a:r>
            <a:r>
              <a:rPr lang="en-US" sz="1650">
                <a:solidFill>
                  <a:srgbClr val="283849"/>
                </a:solidFill>
                <a:highlight>
                  <a:srgbClr val="FFFFFF"/>
                </a:highlight>
              </a:rPr>
              <a:t> - Number of exercise hours per week</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Diet</a:t>
            </a:r>
            <a:r>
              <a:rPr lang="en-US" sz="1650">
                <a:solidFill>
                  <a:srgbClr val="283849"/>
                </a:solidFill>
                <a:highlight>
                  <a:srgbClr val="FFFFFF"/>
                </a:highlight>
              </a:rPr>
              <a:t> - Dietary habits (Healthy, Average, Unhealthy)</a:t>
            </a:r>
            <a:endParaRPr sz="1650">
              <a:solidFill>
                <a:srgbClr val="283849"/>
              </a:solidFill>
              <a:highlight>
                <a:srgbClr val="FFFFFF"/>
              </a:highlight>
            </a:endParaRPr>
          </a:p>
          <a:p>
            <a:pPr indent="-333375" lvl="0" marL="457200" rtl="0" algn="l">
              <a:lnSpc>
                <a:spcPct val="160000"/>
              </a:lnSpc>
              <a:spcBef>
                <a:spcPts val="0"/>
              </a:spcBef>
              <a:spcAft>
                <a:spcPts val="0"/>
              </a:spcAft>
              <a:buClr>
                <a:srgbClr val="283849"/>
              </a:buClr>
              <a:buSzPts val="1650"/>
              <a:buAutoNum type="arabicPeriod"/>
            </a:pPr>
            <a:r>
              <a:rPr b="1" lang="en-US" sz="1650">
                <a:solidFill>
                  <a:srgbClr val="283849"/>
                </a:solidFill>
                <a:highlight>
                  <a:srgbClr val="FFFFFF"/>
                </a:highlight>
              </a:rPr>
              <a:t>Previous Heart Problems</a:t>
            </a:r>
            <a:r>
              <a:rPr lang="en-US" sz="1650">
                <a:solidFill>
                  <a:srgbClr val="283849"/>
                </a:solidFill>
                <a:highlight>
                  <a:srgbClr val="FFFFFF"/>
                </a:highlight>
              </a:rPr>
              <a:t> - Previous heart problems (1: Yes, 0: No)</a:t>
            </a:r>
            <a:endParaRPr sz="1650">
              <a:solidFill>
                <a:srgbClr val="283849"/>
              </a:solidFill>
              <a:highlight>
                <a:srgbClr val="FFFFFF"/>
              </a:highlight>
            </a:endParaRPr>
          </a:p>
          <a:p>
            <a:pPr indent="0" lvl="0" marL="0" rtl="0" algn="l">
              <a:lnSpc>
                <a:spcPct val="115000"/>
              </a:lnSpc>
              <a:spcBef>
                <a:spcPts val="0"/>
              </a:spcBef>
              <a:spcAft>
                <a:spcPts val="0"/>
              </a:spcAft>
              <a:buNone/>
            </a:pPr>
            <a:r>
              <a:t/>
            </a:r>
            <a:endParaRPr sz="1700">
              <a:solidFill>
                <a:schemeClr val="dk1"/>
              </a:solidFill>
            </a:endParaRPr>
          </a:p>
        </p:txBody>
      </p:sp>
      <p:sp>
        <p:nvSpPr>
          <p:cNvPr id="120" name="Google Shape;120;g310d85325e8_0_50"/>
          <p:cNvSpPr txBox="1"/>
          <p:nvPr/>
        </p:nvSpPr>
        <p:spPr>
          <a:xfrm>
            <a:off x="8186600" y="1127675"/>
            <a:ext cx="6048300" cy="5159400"/>
          </a:xfrm>
          <a:prstGeom prst="rect">
            <a:avLst/>
          </a:prstGeom>
          <a:noFill/>
          <a:ln>
            <a:noFill/>
          </a:ln>
        </p:spPr>
        <p:txBody>
          <a:bodyPr anchorCtr="0" anchor="t" bIns="91425" lIns="91425" spcFirstLastPara="1" rIns="91425" wrap="square" tIns="91425">
            <a:spAutoFit/>
          </a:bodyPr>
          <a:lstStyle/>
          <a:p>
            <a:pPr indent="-330200" lvl="0" marL="457200" rtl="0" algn="l">
              <a:lnSpc>
                <a:spcPct val="160000"/>
              </a:lnSpc>
              <a:spcBef>
                <a:spcPts val="0"/>
              </a:spcBef>
              <a:spcAft>
                <a:spcPts val="0"/>
              </a:spcAft>
              <a:buClr>
                <a:srgbClr val="283849"/>
              </a:buClr>
              <a:buSzPts val="1600"/>
              <a:buAutoNum type="arabicPeriod" startAt="15"/>
            </a:pPr>
            <a:r>
              <a:rPr b="1" lang="en-US" sz="1600">
                <a:solidFill>
                  <a:srgbClr val="283849"/>
                </a:solidFill>
                <a:highlight>
                  <a:srgbClr val="FFFFFF"/>
                </a:highlight>
              </a:rPr>
              <a:t>Medication Use</a:t>
            </a:r>
            <a:r>
              <a:rPr lang="en-US" sz="1600">
                <a:solidFill>
                  <a:srgbClr val="283849"/>
                </a:solidFill>
                <a:highlight>
                  <a:srgbClr val="FFFFFF"/>
                </a:highlight>
              </a:rPr>
              <a:t> - Medication usage (1: Yes, 0: No)</a:t>
            </a:r>
            <a:endParaRPr sz="1600">
              <a:solidFill>
                <a:srgbClr val="283849"/>
              </a:solidFill>
              <a:highlight>
                <a:srgbClr val="FFFFFF"/>
              </a:highlight>
            </a:endParaRPr>
          </a:p>
          <a:p>
            <a:pPr indent="-330200" lvl="0" marL="457200" rtl="0" algn="l">
              <a:lnSpc>
                <a:spcPct val="160000"/>
              </a:lnSpc>
              <a:spcBef>
                <a:spcPts val="0"/>
              </a:spcBef>
              <a:spcAft>
                <a:spcPts val="0"/>
              </a:spcAft>
              <a:buClr>
                <a:srgbClr val="283849"/>
              </a:buClr>
              <a:buSzPts val="1600"/>
              <a:buAutoNum type="arabicPeriod" startAt="15"/>
            </a:pPr>
            <a:r>
              <a:rPr b="1" lang="en-US" sz="1600">
                <a:solidFill>
                  <a:srgbClr val="283849"/>
                </a:solidFill>
                <a:highlight>
                  <a:srgbClr val="FFFFFF"/>
                </a:highlight>
              </a:rPr>
              <a:t>Stress Level</a:t>
            </a:r>
            <a:r>
              <a:rPr lang="en-US" sz="1600">
                <a:solidFill>
                  <a:srgbClr val="283849"/>
                </a:solidFill>
                <a:highlight>
                  <a:srgbClr val="FFFFFF"/>
                </a:highlight>
              </a:rPr>
              <a:t> - Self-reported stress level (1-10)</a:t>
            </a:r>
            <a:endParaRPr sz="1600">
              <a:solidFill>
                <a:srgbClr val="283849"/>
              </a:solidFill>
              <a:highlight>
                <a:srgbClr val="FFFFFF"/>
              </a:highlight>
            </a:endParaRPr>
          </a:p>
          <a:p>
            <a:pPr indent="-330200" lvl="0" marL="457200" rtl="0" algn="l">
              <a:lnSpc>
                <a:spcPct val="160000"/>
              </a:lnSpc>
              <a:spcBef>
                <a:spcPts val="0"/>
              </a:spcBef>
              <a:spcAft>
                <a:spcPts val="0"/>
              </a:spcAft>
              <a:buClr>
                <a:srgbClr val="283849"/>
              </a:buClr>
              <a:buSzPts val="1600"/>
              <a:buAutoNum type="arabicPeriod" startAt="15"/>
            </a:pPr>
            <a:r>
              <a:rPr b="1" lang="en-US" sz="1600">
                <a:solidFill>
                  <a:srgbClr val="283849"/>
                </a:solidFill>
                <a:highlight>
                  <a:srgbClr val="FFFFFF"/>
                </a:highlight>
              </a:rPr>
              <a:t>Sedentary Hours Per Day</a:t>
            </a:r>
            <a:r>
              <a:rPr lang="en-US" sz="1600">
                <a:solidFill>
                  <a:srgbClr val="283849"/>
                </a:solidFill>
                <a:highlight>
                  <a:srgbClr val="FFFFFF"/>
                </a:highlight>
              </a:rPr>
              <a:t> - Hours of sedentary activity per day</a:t>
            </a:r>
            <a:endParaRPr sz="1600">
              <a:solidFill>
                <a:srgbClr val="283849"/>
              </a:solidFill>
              <a:highlight>
                <a:srgbClr val="FFFFFF"/>
              </a:highlight>
            </a:endParaRPr>
          </a:p>
          <a:p>
            <a:pPr indent="-330200" lvl="0" marL="457200" rtl="0" algn="l">
              <a:lnSpc>
                <a:spcPct val="160000"/>
              </a:lnSpc>
              <a:spcBef>
                <a:spcPts val="0"/>
              </a:spcBef>
              <a:spcAft>
                <a:spcPts val="0"/>
              </a:spcAft>
              <a:buClr>
                <a:srgbClr val="283849"/>
              </a:buClr>
              <a:buSzPts val="1600"/>
              <a:buAutoNum type="arabicPeriod" startAt="15"/>
            </a:pPr>
            <a:r>
              <a:rPr b="1" lang="en-US" sz="1600">
                <a:solidFill>
                  <a:srgbClr val="283849"/>
                </a:solidFill>
                <a:highlight>
                  <a:srgbClr val="FFFFFF"/>
                </a:highlight>
              </a:rPr>
              <a:t>Income</a:t>
            </a:r>
            <a:r>
              <a:rPr lang="en-US" sz="1600">
                <a:solidFill>
                  <a:srgbClr val="283849"/>
                </a:solidFill>
                <a:highlight>
                  <a:srgbClr val="FFFFFF"/>
                </a:highlight>
              </a:rPr>
              <a:t> - Income level of the patient</a:t>
            </a:r>
            <a:endParaRPr sz="1600">
              <a:solidFill>
                <a:srgbClr val="283849"/>
              </a:solidFill>
              <a:highlight>
                <a:srgbClr val="FFFFFF"/>
              </a:highlight>
            </a:endParaRPr>
          </a:p>
          <a:p>
            <a:pPr indent="-330200" lvl="0" marL="457200" rtl="0" algn="l">
              <a:lnSpc>
                <a:spcPct val="160000"/>
              </a:lnSpc>
              <a:spcBef>
                <a:spcPts val="0"/>
              </a:spcBef>
              <a:spcAft>
                <a:spcPts val="0"/>
              </a:spcAft>
              <a:buClr>
                <a:srgbClr val="283849"/>
              </a:buClr>
              <a:buSzPts val="1600"/>
              <a:buAutoNum type="arabicPeriod" startAt="15"/>
            </a:pPr>
            <a:r>
              <a:rPr b="1" lang="en-US" sz="1600">
                <a:solidFill>
                  <a:srgbClr val="283849"/>
                </a:solidFill>
                <a:highlight>
                  <a:srgbClr val="FFFFFF"/>
                </a:highlight>
              </a:rPr>
              <a:t>BMI</a:t>
            </a:r>
            <a:r>
              <a:rPr lang="en-US" sz="1600">
                <a:solidFill>
                  <a:srgbClr val="283849"/>
                </a:solidFill>
                <a:highlight>
                  <a:srgbClr val="FFFFFF"/>
                </a:highlight>
              </a:rPr>
              <a:t> - Body Mass Index (BMI) of the patient</a:t>
            </a:r>
            <a:endParaRPr sz="1600">
              <a:solidFill>
                <a:srgbClr val="283849"/>
              </a:solidFill>
              <a:highlight>
                <a:srgbClr val="FFFFFF"/>
              </a:highlight>
            </a:endParaRPr>
          </a:p>
          <a:p>
            <a:pPr indent="-330200" lvl="0" marL="457200" rtl="0" algn="l">
              <a:lnSpc>
                <a:spcPct val="160000"/>
              </a:lnSpc>
              <a:spcBef>
                <a:spcPts val="0"/>
              </a:spcBef>
              <a:spcAft>
                <a:spcPts val="0"/>
              </a:spcAft>
              <a:buClr>
                <a:srgbClr val="283849"/>
              </a:buClr>
              <a:buSzPts val="1600"/>
              <a:buAutoNum type="arabicPeriod" startAt="15"/>
            </a:pPr>
            <a:r>
              <a:rPr b="1" lang="en-US" sz="1600">
                <a:solidFill>
                  <a:srgbClr val="283849"/>
                </a:solidFill>
                <a:highlight>
                  <a:srgbClr val="FFFFFF"/>
                </a:highlight>
              </a:rPr>
              <a:t>Triglycerides</a:t>
            </a:r>
            <a:r>
              <a:rPr lang="en-US" sz="1600">
                <a:solidFill>
                  <a:srgbClr val="283849"/>
                </a:solidFill>
                <a:highlight>
                  <a:srgbClr val="FFFFFF"/>
                </a:highlight>
              </a:rPr>
              <a:t> - Triglyceride levels of the patient</a:t>
            </a:r>
            <a:endParaRPr sz="1600">
              <a:solidFill>
                <a:srgbClr val="283849"/>
              </a:solidFill>
              <a:highlight>
                <a:srgbClr val="FFFFFF"/>
              </a:highlight>
            </a:endParaRPr>
          </a:p>
          <a:p>
            <a:pPr indent="-330200" lvl="0" marL="457200" rtl="0" algn="l">
              <a:lnSpc>
                <a:spcPct val="160000"/>
              </a:lnSpc>
              <a:spcBef>
                <a:spcPts val="0"/>
              </a:spcBef>
              <a:spcAft>
                <a:spcPts val="0"/>
              </a:spcAft>
              <a:buClr>
                <a:srgbClr val="283849"/>
              </a:buClr>
              <a:buSzPts val="1600"/>
              <a:buAutoNum type="arabicPeriod" startAt="15"/>
            </a:pPr>
            <a:r>
              <a:rPr b="1" lang="en-US" sz="1600">
                <a:solidFill>
                  <a:srgbClr val="283849"/>
                </a:solidFill>
                <a:highlight>
                  <a:srgbClr val="FFFFFF"/>
                </a:highlight>
              </a:rPr>
              <a:t>Physical Activity Days Per Week</a:t>
            </a:r>
            <a:r>
              <a:rPr lang="en-US" sz="1600">
                <a:solidFill>
                  <a:srgbClr val="283849"/>
                </a:solidFill>
                <a:highlight>
                  <a:srgbClr val="FFFFFF"/>
                </a:highlight>
              </a:rPr>
              <a:t> - Days of physical activity per week</a:t>
            </a:r>
            <a:endParaRPr sz="1600">
              <a:solidFill>
                <a:srgbClr val="283849"/>
              </a:solidFill>
              <a:highlight>
                <a:srgbClr val="FFFFFF"/>
              </a:highlight>
            </a:endParaRPr>
          </a:p>
          <a:p>
            <a:pPr indent="-330200" lvl="0" marL="457200" rtl="0" algn="l">
              <a:lnSpc>
                <a:spcPct val="160000"/>
              </a:lnSpc>
              <a:spcBef>
                <a:spcPts val="0"/>
              </a:spcBef>
              <a:spcAft>
                <a:spcPts val="0"/>
              </a:spcAft>
              <a:buClr>
                <a:srgbClr val="283849"/>
              </a:buClr>
              <a:buSzPts val="1600"/>
              <a:buAutoNum type="arabicPeriod" startAt="15"/>
            </a:pPr>
            <a:r>
              <a:rPr b="1" lang="en-US" sz="1600">
                <a:solidFill>
                  <a:srgbClr val="283849"/>
                </a:solidFill>
                <a:highlight>
                  <a:srgbClr val="FFFFFF"/>
                </a:highlight>
              </a:rPr>
              <a:t>Sleep Hours Per Day</a:t>
            </a:r>
            <a:r>
              <a:rPr lang="en-US" sz="1600">
                <a:solidFill>
                  <a:srgbClr val="283849"/>
                </a:solidFill>
                <a:highlight>
                  <a:srgbClr val="FFFFFF"/>
                </a:highlight>
              </a:rPr>
              <a:t> - Hours of sleep per day</a:t>
            </a:r>
            <a:endParaRPr sz="1600">
              <a:solidFill>
                <a:srgbClr val="283849"/>
              </a:solidFill>
              <a:highlight>
                <a:srgbClr val="FFFFFF"/>
              </a:highlight>
            </a:endParaRPr>
          </a:p>
          <a:p>
            <a:pPr indent="-330200" lvl="0" marL="457200" rtl="0" algn="l">
              <a:lnSpc>
                <a:spcPct val="160000"/>
              </a:lnSpc>
              <a:spcBef>
                <a:spcPts val="0"/>
              </a:spcBef>
              <a:spcAft>
                <a:spcPts val="0"/>
              </a:spcAft>
              <a:buClr>
                <a:srgbClr val="283849"/>
              </a:buClr>
              <a:buSzPts val="1600"/>
              <a:buAutoNum type="arabicPeriod" startAt="15"/>
            </a:pPr>
            <a:r>
              <a:rPr b="1" lang="en-US" sz="1600">
                <a:solidFill>
                  <a:srgbClr val="283849"/>
                </a:solidFill>
                <a:highlight>
                  <a:srgbClr val="FFFFFF"/>
                </a:highlight>
              </a:rPr>
              <a:t>Country</a:t>
            </a:r>
            <a:r>
              <a:rPr lang="en-US" sz="1600">
                <a:solidFill>
                  <a:srgbClr val="283849"/>
                </a:solidFill>
                <a:highlight>
                  <a:srgbClr val="FFFFFF"/>
                </a:highlight>
              </a:rPr>
              <a:t> - Country of the patient</a:t>
            </a:r>
            <a:endParaRPr sz="1600">
              <a:solidFill>
                <a:srgbClr val="283849"/>
              </a:solidFill>
              <a:highlight>
                <a:srgbClr val="FFFFFF"/>
              </a:highlight>
            </a:endParaRPr>
          </a:p>
          <a:p>
            <a:pPr indent="-330200" lvl="0" marL="457200" rtl="0" algn="l">
              <a:lnSpc>
                <a:spcPct val="160000"/>
              </a:lnSpc>
              <a:spcBef>
                <a:spcPts val="0"/>
              </a:spcBef>
              <a:spcAft>
                <a:spcPts val="0"/>
              </a:spcAft>
              <a:buClr>
                <a:srgbClr val="283849"/>
              </a:buClr>
              <a:buSzPts val="1600"/>
              <a:buAutoNum type="arabicPeriod" startAt="15"/>
            </a:pPr>
            <a:r>
              <a:rPr b="1" lang="en-US" sz="1600">
                <a:solidFill>
                  <a:srgbClr val="283849"/>
                </a:solidFill>
                <a:highlight>
                  <a:srgbClr val="FFFFFF"/>
                </a:highlight>
              </a:rPr>
              <a:t>Continent</a:t>
            </a:r>
            <a:r>
              <a:rPr lang="en-US" sz="1600">
                <a:solidFill>
                  <a:srgbClr val="283849"/>
                </a:solidFill>
                <a:highlight>
                  <a:srgbClr val="FFFFFF"/>
                </a:highlight>
              </a:rPr>
              <a:t> - Continent where the patient resides</a:t>
            </a:r>
            <a:endParaRPr sz="1600">
              <a:solidFill>
                <a:srgbClr val="283849"/>
              </a:solidFill>
              <a:highlight>
                <a:srgbClr val="FFFFFF"/>
              </a:highlight>
            </a:endParaRPr>
          </a:p>
          <a:p>
            <a:pPr indent="-330200" lvl="0" marL="457200" rtl="0" algn="l">
              <a:lnSpc>
                <a:spcPct val="160000"/>
              </a:lnSpc>
              <a:spcBef>
                <a:spcPts val="0"/>
              </a:spcBef>
              <a:spcAft>
                <a:spcPts val="0"/>
              </a:spcAft>
              <a:buClr>
                <a:srgbClr val="283849"/>
              </a:buClr>
              <a:buSzPts val="1600"/>
              <a:buAutoNum type="arabicPeriod" startAt="15"/>
            </a:pPr>
            <a:r>
              <a:rPr b="1" lang="en-US" sz="1600">
                <a:solidFill>
                  <a:srgbClr val="283849"/>
                </a:solidFill>
                <a:highlight>
                  <a:srgbClr val="FFFFFF"/>
                </a:highlight>
              </a:rPr>
              <a:t>Hemisphere</a:t>
            </a:r>
            <a:r>
              <a:rPr lang="en-US" sz="1600">
                <a:solidFill>
                  <a:srgbClr val="283849"/>
                </a:solidFill>
                <a:highlight>
                  <a:srgbClr val="FFFFFF"/>
                </a:highlight>
              </a:rPr>
              <a:t> - Hemisphere where the patient resides</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descr="preencoded.png" id="126" name="Google Shape;126;p5"/>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27" name="Google Shape;127;p5"/>
          <p:cNvSpPr/>
          <p:nvPr/>
        </p:nvSpPr>
        <p:spPr>
          <a:xfrm>
            <a:off x="780931" y="613648"/>
            <a:ext cx="7582200" cy="1312500"/>
          </a:xfrm>
          <a:prstGeom prst="rect">
            <a:avLst/>
          </a:prstGeom>
          <a:noFill/>
          <a:ln>
            <a:noFill/>
          </a:ln>
        </p:spPr>
        <p:txBody>
          <a:bodyPr anchorCtr="0" anchor="t" bIns="0" lIns="0" spcFirstLastPara="1" rIns="0" wrap="square" tIns="0">
            <a:noAutofit/>
          </a:bodyPr>
          <a:lstStyle/>
          <a:p>
            <a:pPr indent="0" lvl="0" marL="0" marR="0" rtl="0" algn="l">
              <a:lnSpc>
                <a:spcPct val="125609"/>
              </a:lnSpc>
              <a:spcBef>
                <a:spcPts val="0"/>
              </a:spcBef>
              <a:spcAft>
                <a:spcPts val="0"/>
              </a:spcAft>
              <a:buClr>
                <a:srgbClr val="000000"/>
              </a:buClr>
              <a:buSzPts val="4100"/>
              <a:buFont typeface="Arial"/>
              <a:buNone/>
            </a:pPr>
            <a:r>
              <a:rPr lang="en-US" sz="4100"/>
              <a:t>EDA</a:t>
            </a:r>
            <a:endParaRPr b="0" i="0" sz="4100" u="none" cap="none" strike="noStrike"/>
          </a:p>
        </p:txBody>
      </p:sp>
      <p:pic>
        <p:nvPicPr>
          <p:cNvPr descr="preencoded.png" id="128" name="Google Shape;128;p5"/>
          <p:cNvPicPr preferRelativeResize="0"/>
          <p:nvPr/>
        </p:nvPicPr>
        <p:blipFill rotWithShape="1">
          <a:blip r:embed="rId4">
            <a:alphaModFix/>
          </a:blip>
          <a:srcRect b="0" l="0" r="0" t="0"/>
          <a:stretch/>
        </p:blipFill>
        <p:spPr>
          <a:xfrm>
            <a:off x="780931" y="2260878"/>
            <a:ext cx="1115616" cy="1784985"/>
          </a:xfrm>
          <a:prstGeom prst="rect">
            <a:avLst/>
          </a:prstGeom>
          <a:noFill/>
          <a:ln>
            <a:noFill/>
          </a:ln>
        </p:spPr>
      </p:pic>
      <p:pic>
        <p:nvPicPr>
          <p:cNvPr descr="preencoded.png" id="129" name="Google Shape;129;p5"/>
          <p:cNvPicPr preferRelativeResize="0"/>
          <p:nvPr/>
        </p:nvPicPr>
        <p:blipFill rotWithShape="1">
          <a:blip r:embed="rId5">
            <a:alphaModFix/>
          </a:blip>
          <a:srcRect b="0" l="0" r="0" t="0"/>
          <a:stretch/>
        </p:blipFill>
        <p:spPr>
          <a:xfrm>
            <a:off x="780931" y="4045863"/>
            <a:ext cx="1115616" cy="1784985"/>
          </a:xfrm>
          <a:prstGeom prst="rect">
            <a:avLst/>
          </a:prstGeom>
          <a:noFill/>
          <a:ln>
            <a:noFill/>
          </a:ln>
        </p:spPr>
      </p:pic>
      <p:pic>
        <p:nvPicPr>
          <p:cNvPr descr="preencoded.png" id="130" name="Google Shape;130;p5"/>
          <p:cNvPicPr preferRelativeResize="0"/>
          <p:nvPr/>
        </p:nvPicPr>
        <p:blipFill rotWithShape="1">
          <a:blip r:embed="rId6">
            <a:alphaModFix/>
          </a:blip>
          <a:srcRect b="0" l="0" r="0" t="0"/>
          <a:stretch/>
        </p:blipFill>
        <p:spPr>
          <a:xfrm>
            <a:off x="780931" y="5830848"/>
            <a:ext cx="1115616" cy="1784985"/>
          </a:xfrm>
          <a:prstGeom prst="rect">
            <a:avLst/>
          </a:prstGeom>
          <a:noFill/>
          <a:ln>
            <a:noFill/>
          </a:ln>
        </p:spPr>
      </p:pic>
      <p:sp>
        <p:nvSpPr>
          <p:cNvPr id="131" name="Google Shape;131;p5"/>
          <p:cNvSpPr/>
          <p:nvPr/>
        </p:nvSpPr>
        <p:spPr>
          <a:xfrm>
            <a:off x="2231217" y="6053976"/>
            <a:ext cx="5970000" cy="433800"/>
          </a:xfrm>
          <a:prstGeom prst="rect">
            <a:avLst/>
          </a:prstGeom>
          <a:noFill/>
          <a:ln>
            <a:noFill/>
          </a:ln>
        </p:spPr>
        <p:txBody>
          <a:bodyPr anchorCtr="0" anchor="t" bIns="0" lIns="0" spcFirstLastPara="1" rIns="0" wrap="square" tIns="0">
            <a:noAutofit/>
          </a:bodyPr>
          <a:lstStyle/>
          <a:p>
            <a:pPr indent="0" lvl="0" marL="0" rtl="0" algn="l">
              <a:lnSpc>
                <a:spcPct val="135000"/>
              </a:lnSpc>
              <a:spcBef>
                <a:spcPts val="0"/>
              </a:spcBef>
              <a:spcAft>
                <a:spcPts val="0"/>
              </a:spcAft>
              <a:buClr>
                <a:schemeClr val="dk1"/>
              </a:buClr>
              <a:buSzPts val="1100"/>
              <a:buFont typeface="Arial"/>
              <a:buNone/>
            </a:pPr>
            <a:r>
              <a:rPr lang="en-US" sz="2000">
                <a:solidFill>
                  <a:schemeClr val="dk1"/>
                </a:solidFill>
              </a:rPr>
              <a:t>Features Values Distribution </a:t>
            </a:r>
            <a:endParaRPr i="0" sz="2000" u="none" cap="none" strike="noStrike"/>
          </a:p>
        </p:txBody>
      </p:sp>
      <p:sp>
        <p:nvSpPr>
          <p:cNvPr id="132" name="Google Shape;132;p5"/>
          <p:cNvSpPr/>
          <p:nvPr/>
        </p:nvSpPr>
        <p:spPr>
          <a:xfrm>
            <a:off x="2231231" y="2337086"/>
            <a:ext cx="2625000" cy="3282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272525"/>
              </a:buClr>
              <a:buSzPts val="2050"/>
              <a:buFont typeface="Arial"/>
              <a:buNone/>
            </a:pPr>
            <a:r>
              <a:rPr lang="en-US" sz="2050">
                <a:solidFill>
                  <a:srgbClr val="272525"/>
                </a:solidFill>
              </a:rPr>
              <a:t>Imbalanced Data</a:t>
            </a:r>
            <a:endParaRPr b="0" i="0" sz="2050" u="none" cap="none" strike="noStrike"/>
          </a:p>
        </p:txBody>
      </p:sp>
      <p:sp>
        <p:nvSpPr>
          <p:cNvPr id="133" name="Google Shape;133;p5"/>
          <p:cNvSpPr/>
          <p:nvPr/>
        </p:nvSpPr>
        <p:spPr>
          <a:xfrm>
            <a:off x="2231231" y="4045876"/>
            <a:ext cx="2625000" cy="328200"/>
          </a:xfrm>
          <a:prstGeom prst="rect">
            <a:avLst/>
          </a:prstGeom>
          <a:noFill/>
          <a:ln>
            <a:noFill/>
          </a:ln>
        </p:spPr>
        <p:txBody>
          <a:bodyPr anchorCtr="0" anchor="t" bIns="0" lIns="0" spcFirstLastPara="1" rIns="0" wrap="square" tIns="0">
            <a:noAutofit/>
          </a:bodyPr>
          <a:lstStyle/>
          <a:p>
            <a:pPr indent="0" lvl="0" marL="0" marR="0" rtl="0" algn="l">
              <a:lnSpc>
                <a:spcPct val="124390"/>
              </a:lnSpc>
              <a:spcBef>
                <a:spcPts val="0"/>
              </a:spcBef>
              <a:spcAft>
                <a:spcPts val="0"/>
              </a:spcAft>
              <a:buClr>
                <a:srgbClr val="272525"/>
              </a:buClr>
              <a:buSzPts val="2050"/>
              <a:buFont typeface="Arial"/>
              <a:buNone/>
            </a:pPr>
            <a:r>
              <a:rPr b="0" i="0" lang="en-US" sz="2050" u="none" cap="none" strike="noStrike">
                <a:solidFill>
                  <a:srgbClr val="272525"/>
                </a:solidFill>
                <a:latin typeface="Arial"/>
                <a:ea typeface="Arial"/>
                <a:cs typeface="Arial"/>
                <a:sym typeface="Arial"/>
              </a:rPr>
              <a:t>Correlation Analysis</a:t>
            </a:r>
            <a:endParaRPr b="0" i="0" sz="2050" u="none" cap="none" strike="noStrike"/>
          </a:p>
        </p:txBody>
      </p:sp>
      <p:sp>
        <p:nvSpPr>
          <p:cNvPr id="134" name="Google Shape;134;p5"/>
          <p:cNvSpPr/>
          <p:nvPr/>
        </p:nvSpPr>
        <p:spPr>
          <a:xfrm>
            <a:off x="2231231" y="4507838"/>
            <a:ext cx="6131700" cy="357000"/>
          </a:xfrm>
          <a:prstGeom prst="rect">
            <a:avLst/>
          </a:prstGeom>
          <a:noFill/>
          <a:ln>
            <a:noFill/>
          </a:ln>
        </p:spPr>
        <p:txBody>
          <a:bodyPr anchorCtr="0" anchor="t" bIns="0" lIns="0" spcFirstLastPara="1" rIns="0" wrap="square" tIns="0">
            <a:noAutofit/>
          </a:bodyPr>
          <a:lstStyle/>
          <a:p>
            <a:pPr indent="0" lvl="0" marL="0" marR="0" rtl="0" algn="l">
              <a:lnSpc>
                <a:spcPct val="160000"/>
              </a:lnSpc>
              <a:spcBef>
                <a:spcPts val="0"/>
              </a:spcBef>
              <a:spcAft>
                <a:spcPts val="0"/>
              </a:spcAft>
              <a:buClr>
                <a:srgbClr val="272525"/>
              </a:buClr>
              <a:buSzPts val="1750"/>
              <a:buFont typeface="Arial"/>
              <a:buNone/>
            </a:pPr>
            <a:r>
              <a:rPr b="0" i="0" lang="en-US" sz="1750" u="none" cap="none" strike="noStrike">
                <a:solidFill>
                  <a:srgbClr val="272525"/>
                </a:solidFill>
                <a:latin typeface="Arial"/>
                <a:ea typeface="Arial"/>
                <a:cs typeface="Arial"/>
                <a:sym typeface="Arial"/>
              </a:rPr>
              <a:t>Examined feature correlations with heart attack risk.</a:t>
            </a:r>
            <a:endParaRPr b="0" i="0" sz="1750" u="none" cap="none" strike="noStrike"/>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g310d85325e8_0_238"/>
          <p:cNvPicPr preferRelativeResize="0"/>
          <p:nvPr/>
        </p:nvPicPr>
        <p:blipFill>
          <a:blip r:embed="rId3">
            <a:alphaModFix/>
          </a:blip>
          <a:stretch>
            <a:fillRect/>
          </a:stretch>
        </p:blipFill>
        <p:spPr>
          <a:xfrm>
            <a:off x="5491900" y="1035531"/>
            <a:ext cx="8980850" cy="7073950"/>
          </a:xfrm>
          <a:prstGeom prst="rect">
            <a:avLst/>
          </a:prstGeom>
          <a:noFill/>
          <a:ln>
            <a:noFill/>
          </a:ln>
        </p:spPr>
      </p:pic>
      <p:sp>
        <p:nvSpPr>
          <p:cNvPr id="141" name="Google Shape;141;g310d85325e8_0_238"/>
          <p:cNvSpPr/>
          <p:nvPr/>
        </p:nvSpPr>
        <p:spPr>
          <a:xfrm>
            <a:off x="954050" y="1278520"/>
            <a:ext cx="3937500" cy="1137900"/>
          </a:xfrm>
          <a:prstGeom prst="rect">
            <a:avLst/>
          </a:prstGeom>
          <a:noFill/>
          <a:ln>
            <a:noFill/>
          </a:ln>
        </p:spPr>
        <p:txBody>
          <a:bodyPr anchorCtr="0" anchor="t" bIns="0" lIns="0" spcFirstLastPara="1" rIns="0" wrap="square" tIns="0">
            <a:noAutofit/>
          </a:bodyPr>
          <a:lstStyle/>
          <a:p>
            <a:pPr indent="0" lvl="0" marL="0" rtl="0" algn="l">
              <a:lnSpc>
                <a:spcPct val="135000"/>
              </a:lnSpc>
              <a:spcBef>
                <a:spcPts val="0"/>
              </a:spcBef>
              <a:spcAft>
                <a:spcPts val="0"/>
              </a:spcAft>
              <a:buClr>
                <a:schemeClr val="dk1"/>
              </a:buClr>
              <a:buSzPts val="1100"/>
              <a:buFont typeface="Arial"/>
              <a:buNone/>
            </a:pPr>
            <a:r>
              <a:rPr b="1" lang="en-US" sz="2250"/>
              <a:t>Imbalances Data</a:t>
            </a:r>
            <a:endParaRPr b="1" sz="2250"/>
          </a:p>
          <a:p>
            <a:pPr indent="0" lvl="0" marL="0" rtl="0" algn="l">
              <a:lnSpc>
                <a:spcPct val="125274"/>
              </a:lnSpc>
              <a:spcBef>
                <a:spcPts val="0"/>
              </a:spcBef>
              <a:spcAft>
                <a:spcPts val="0"/>
              </a:spcAft>
              <a:buClr>
                <a:srgbClr val="000000"/>
              </a:buClr>
              <a:buSzPts val="4550"/>
              <a:buFont typeface="Arial"/>
              <a:buNone/>
            </a:pPr>
            <a:r>
              <a:t/>
            </a:r>
            <a:endParaRPr b="1" sz="2250"/>
          </a:p>
          <a:p>
            <a:pPr indent="0" lvl="0" marL="0" marR="0" rtl="0" algn="l">
              <a:lnSpc>
                <a:spcPct val="125274"/>
              </a:lnSpc>
              <a:spcBef>
                <a:spcPts val="0"/>
              </a:spcBef>
              <a:spcAft>
                <a:spcPts val="0"/>
              </a:spcAft>
              <a:buClr>
                <a:srgbClr val="000000"/>
              </a:buClr>
              <a:buSzPts val="4550"/>
              <a:buFont typeface="Arial"/>
              <a:buNone/>
            </a:pPr>
            <a:r>
              <a:t/>
            </a:r>
            <a:endParaRPr b="1" sz="2250"/>
          </a:p>
        </p:txBody>
      </p:sp>
      <p:sp>
        <p:nvSpPr>
          <p:cNvPr id="142" name="Google Shape;142;g310d85325e8_0_238"/>
          <p:cNvSpPr txBox="1"/>
          <p:nvPr/>
        </p:nvSpPr>
        <p:spPr>
          <a:xfrm>
            <a:off x="954050" y="1977075"/>
            <a:ext cx="4449900" cy="3817200"/>
          </a:xfrm>
          <a:prstGeom prst="rect">
            <a:avLst/>
          </a:prstGeom>
          <a:noFill/>
          <a:ln>
            <a:noFill/>
          </a:ln>
        </p:spPr>
        <p:txBody>
          <a:bodyPr anchorCtr="0" anchor="t" bIns="91425" lIns="91425" spcFirstLastPara="1" rIns="91425" wrap="square" tIns="91425">
            <a:spAutoFit/>
          </a:bodyPr>
          <a:lstStyle/>
          <a:p>
            <a:pPr indent="0" lvl="0" marL="0" marR="0" rtl="0" algn="l">
              <a:lnSpc>
                <a:spcPct val="163157"/>
              </a:lnSpc>
              <a:spcBef>
                <a:spcPts val="0"/>
              </a:spcBef>
              <a:spcAft>
                <a:spcPts val="0"/>
              </a:spcAft>
              <a:buClr>
                <a:srgbClr val="272525"/>
              </a:buClr>
              <a:buSzPts val="1900"/>
              <a:buFont typeface="Arial"/>
              <a:buNone/>
            </a:pPr>
            <a:r>
              <a:rPr lang="en-US" sz="1900">
                <a:solidFill>
                  <a:srgbClr val="283849"/>
                </a:solidFill>
                <a:highlight>
                  <a:srgbClr val="FFFFFF"/>
                </a:highlight>
              </a:rPr>
              <a:t>The target variable, Heart Attack Risk, is slightly imbalanced.</a:t>
            </a:r>
            <a:endParaRPr sz="1900">
              <a:solidFill>
                <a:srgbClr val="283849"/>
              </a:solidFill>
              <a:highlight>
                <a:srgbClr val="FFFFFF"/>
              </a:highlight>
            </a:endParaRPr>
          </a:p>
          <a:p>
            <a:pPr indent="0" lvl="0" marL="0" marR="0" rtl="0" algn="l">
              <a:lnSpc>
                <a:spcPct val="163157"/>
              </a:lnSpc>
              <a:spcBef>
                <a:spcPts val="0"/>
              </a:spcBef>
              <a:spcAft>
                <a:spcPts val="0"/>
              </a:spcAft>
              <a:buClr>
                <a:srgbClr val="272525"/>
              </a:buClr>
              <a:buSzPts val="1900"/>
              <a:buFont typeface="Arial"/>
              <a:buNone/>
            </a:pPr>
            <a:r>
              <a:t/>
            </a:r>
            <a:endParaRPr sz="1900">
              <a:solidFill>
                <a:srgbClr val="283849"/>
              </a:solidFill>
              <a:highlight>
                <a:srgbClr val="FFFFFF"/>
              </a:highlight>
            </a:endParaRPr>
          </a:p>
          <a:p>
            <a:pPr indent="0" lvl="0" marL="0" marR="0" rtl="0" algn="l">
              <a:lnSpc>
                <a:spcPct val="163157"/>
              </a:lnSpc>
              <a:spcBef>
                <a:spcPts val="0"/>
              </a:spcBef>
              <a:spcAft>
                <a:spcPts val="0"/>
              </a:spcAft>
              <a:buClr>
                <a:srgbClr val="272525"/>
              </a:buClr>
              <a:buSzPts val="1900"/>
              <a:buFont typeface="Arial"/>
              <a:buNone/>
            </a:pPr>
            <a:r>
              <a:rPr lang="en-US" sz="1900">
                <a:solidFill>
                  <a:srgbClr val="283849"/>
                </a:solidFill>
                <a:highlight>
                  <a:srgbClr val="FFFFFF"/>
                </a:highlight>
              </a:rPr>
              <a:t>Suggesting we might apply SMOTE (Synthetic Minority Over-sampling Technique) to balance classes, enhancing model performance on minority cases.</a:t>
            </a:r>
            <a:endParaRPr sz="1900">
              <a:solidFill>
                <a:srgbClr val="283849"/>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g310d85325e8_0_221"/>
          <p:cNvSpPr/>
          <p:nvPr/>
        </p:nvSpPr>
        <p:spPr>
          <a:xfrm>
            <a:off x="441475" y="1219954"/>
            <a:ext cx="3217800" cy="531300"/>
          </a:xfrm>
          <a:prstGeom prst="rect">
            <a:avLst/>
          </a:prstGeom>
          <a:noFill/>
          <a:ln>
            <a:noFill/>
          </a:ln>
        </p:spPr>
        <p:txBody>
          <a:bodyPr anchorCtr="0" anchor="t" bIns="0" lIns="0" spcFirstLastPara="1" rIns="0" wrap="square" tIns="0">
            <a:noAutofit/>
          </a:bodyPr>
          <a:lstStyle/>
          <a:p>
            <a:pPr indent="0" lvl="0" marL="0" rtl="0" algn="l">
              <a:lnSpc>
                <a:spcPct val="135000"/>
              </a:lnSpc>
              <a:spcBef>
                <a:spcPts val="0"/>
              </a:spcBef>
              <a:spcAft>
                <a:spcPts val="0"/>
              </a:spcAft>
              <a:buClr>
                <a:schemeClr val="dk1"/>
              </a:buClr>
              <a:buSzPts val="1100"/>
              <a:buFont typeface="Arial"/>
              <a:buNone/>
            </a:pPr>
            <a:r>
              <a:rPr b="1" lang="en-US" sz="2250"/>
              <a:t>Correlation</a:t>
            </a:r>
            <a:r>
              <a:rPr b="1" lang="en-US" sz="2250"/>
              <a:t> </a:t>
            </a:r>
            <a:r>
              <a:rPr b="1" lang="en-US" sz="2250"/>
              <a:t>Matrix</a:t>
            </a:r>
            <a:r>
              <a:rPr b="1" lang="en-US" sz="2250"/>
              <a:t> </a:t>
            </a:r>
            <a:endParaRPr b="1" sz="2250"/>
          </a:p>
          <a:p>
            <a:pPr indent="0" lvl="0" marL="0" marR="0" rtl="0" algn="l">
              <a:lnSpc>
                <a:spcPct val="125274"/>
              </a:lnSpc>
              <a:spcBef>
                <a:spcPts val="0"/>
              </a:spcBef>
              <a:spcAft>
                <a:spcPts val="0"/>
              </a:spcAft>
              <a:buClr>
                <a:srgbClr val="000000"/>
              </a:buClr>
              <a:buSzPts val="4550"/>
              <a:buFont typeface="Arial"/>
              <a:buNone/>
            </a:pPr>
            <a:r>
              <a:t/>
            </a:r>
            <a:endParaRPr b="1" sz="2250"/>
          </a:p>
        </p:txBody>
      </p:sp>
      <p:pic>
        <p:nvPicPr>
          <p:cNvPr id="149" name="Google Shape;149;g310d85325e8_0_221"/>
          <p:cNvPicPr preferRelativeResize="0"/>
          <p:nvPr/>
        </p:nvPicPr>
        <p:blipFill>
          <a:blip r:embed="rId3">
            <a:alphaModFix/>
          </a:blip>
          <a:stretch>
            <a:fillRect/>
          </a:stretch>
        </p:blipFill>
        <p:spPr>
          <a:xfrm>
            <a:off x="3439554" y="1219950"/>
            <a:ext cx="11190845" cy="7009650"/>
          </a:xfrm>
          <a:prstGeom prst="rect">
            <a:avLst/>
          </a:prstGeom>
          <a:noFill/>
          <a:ln>
            <a:noFill/>
          </a:ln>
        </p:spPr>
      </p:pic>
      <p:sp>
        <p:nvSpPr>
          <p:cNvPr id="150" name="Google Shape;150;g310d85325e8_0_221"/>
          <p:cNvSpPr txBox="1"/>
          <p:nvPr/>
        </p:nvSpPr>
        <p:spPr>
          <a:xfrm>
            <a:off x="441475" y="1918500"/>
            <a:ext cx="3108900" cy="2385900"/>
          </a:xfrm>
          <a:prstGeom prst="rect">
            <a:avLst/>
          </a:prstGeom>
          <a:noFill/>
          <a:ln>
            <a:noFill/>
          </a:ln>
        </p:spPr>
        <p:txBody>
          <a:bodyPr anchorCtr="0" anchor="t" bIns="91425" lIns="91425" spcFirstLastPara="1" rIns="91425" wrap="square" tIns="91425">
            <a:spAutoFit/>
          </a:bodyPr>
          <a:lstStyle/>
          <a:p>
            <a:pPr indent="0" lvl="0" marL="0" marR="0" rtl="0" algn="l">
              <a:lnSpc>
                <a:spcPct val="163157"/>
              </a:lnSpc>
              <a:spcBef>
                <a:spcPts val="0"/>
              </a:spcBef>
              <a:spcAft>
                <a:spcPts val="0"/>
              </a:spcAft>
              <a:buNone/>
            </a:pPr>
            <a:r>
              <a:rPr lang="en-US" sz="1900">
                <a:solidFill>
                  <a:srgbClr val="283849"/>
                </a:solidFill>
                <a:highlight>
                  <a:srgbClr val="FFFFFF"/>
                </a:highlight>
              </a:rPr>
              <a:t>The minimal correlations imply that no single feature in this dataset stands out as a strong predictor of heart attack risk.</a:t>
            </a:r>
            <a:endParaRPr sz="1900">
              <a:solidFill>
                <a:srgbClr val="283849"/>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g310d85325e8_1_3"/>
          <p:cNvPicPr preferRelativeResize="0"/>
          <p:nvPr/>
        </p:nvPicPr>
        <p:blipFill>
          <a:blip r:embed="rId3">
            <a:alphaModFix/>
          </a:blip>
          <a:stretch>
            <a:fillRect/>
          </a:stretch>
        </p:blipFill>
        <p:spPr>
          <a:xfrm>
            <a:off x="4194450" y="304800"/>
            <a:ext cx="9352224" cy="7924803"/>
          </a:xfrm>
          <a:prstGeom prst="rect">
            <a:avLst/>
          </a:prstGeom>
          <a:noFill/>
          <a:ln>
            <a:noFill/>
          </a:ln>
        </p:spPr>
      </p:pic>
      <p:sp>
        <p:nvSpPr>
          <p:cNvPr id="157" name="Google Shape;157;g310d85325e8_1_3"/>
          <p:cNvSpPr txBox="1"/>
          <p:nvPr/>
        </p:nvSpPr>
        <p:spPr>
          <a:xfrm>
            <a:off x="351475" y="494975"/>
            <a:ext cx="3000000" cy="998700"/>
          </a:xfrm>
          <a:prstGeom prst="rect">
            <a:avLst/>
          </a:prstGeom>
          <a:noFill/>
          <a:ln>
            <a:noFill/>
          </a:ln>
        </p:spPr>
        <p:txBody>
          <a:bodyPr anchorCtr="0" anchor="t" bIns="91425" lIns="91425" spcFirstLastPara="1" rIns="91425" wrap="square" tIns="91425">
            <a:spAutoFit/>
          </a:bodyPr>
          <a:lstStyle/>
          <a:p>
            <a:pPr indent="0" lvl="0" marL="0" rtl="0" algn="l">
              <a:lnSpc>
                <a:spcPct val="135000"/>
              </a:lnSpc>
              <a:spcBef>
                <a:spcPts val="0"/>
              </a:spcBef>
              <a:spcAft>
                <a:spcPts val="0"/>
              </a:spcAft>
              <a:buNone/>
            </a:pPr>
            <a:r>
              <a:rPr b="1" lang="en-US" sz="2250">
                <a:solidFill>
                  <a:schemeClr val="dk1"/>
                </a:solidFill>
              </a:rPr>
              <a:t>Features Values Distribution </a:t>
            </a:r>
            <a:endParaRPr sz="1000">
              <a:solidFill>
                <a:srgbClr val="2060A0"/>
              </a:solidFill>
              <a:highlight>
                <a:srgbClr val="F7F9FA"/>
              </a:highlight>
              <a:latin typeface="Roboto Mono"/>
              <a:ea typeface="Roboto Mono"/>
              <a:cs typeface="Roboto Mono"/>
              <a:sym typeface="Roboto Mon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310d85325e8_0_285"/>
          <p:cNvSpPr/>
          <p:nvPr/>
        </p:nvSpPr>
        <p:spPr>
          <a:xfrm>
            <a:off x="605850" y="748754"/>
            <a:ext cx="3217800" cy="531300"/>
          </a:xfrm>
          <a:prstGeom prst="rect">
            <a:avLst/>
          </a:prstGeom>
          <a:noFill/>
          <a:ln>
            <a:noFill/>
          </a:ln>
        </p:spPr>
        <p:txBody>
          <a:bodyPr anchorCtr="0" anchor="t" bIns="0" lIns="0" spcFirstLastPara="1" rIns="0" wrap="square" tIns="0">
            <a:noAutofit/>
          </a:bodyPr>
          <a:lstStyle/>
          <a:p>
            <a:pPr indent="0" lvl="0" marL="0" rtl="0" algn="l">
              <a:lnSpc>
                <a:spcPct val="133333"/>
              </a:lnSpc>
              <a:spcBef>
                <a:spcPts val="900"/>
              </a:spcBef>
              <a:spcAft>
                <a:spcPts val="0"/>
              </a:spcAft>
              <a:buClr>
                <a:schemeClr val="dk1"/>
              </a:buClr>
              <a:buSzPts val="1100"/>
              <a:buFont typeface="Arial"/>
              <a:buNone/>
            </a:pPr>
            <a:r>
              <a:rPr b="1" lang="en-US" sz="1800">
                <a:solidFill>
                  <a:srgbClr val="283849"/>
                </a:solidFill>
                <a:highlight>
                  <a:srgbClr val="FFFFFF"/>
                </a:highlight>
              </a:rPr>
              <a:t>Basic models pipeline</a:t>
            </a:r>
            <a:endParaRPr b="1" sz="1800">
              <a:solidFill>
                <a:srgbClr val="283849"/>
              </a:solidFill>
              <a:highlight>
                <a:srgbClr val="FFFFFF"/>
              </a:highlight>
            </a:endParaRPr>
          </a:p>
          <a:p>
            <a:pPr indent="0" lvl="0" marL="0" marR="0" rtl="0" algn="l">
              <a:lnSpc>
                <a:spcPct val="125274"/>
              </a:lnSpc>
              <a:spcBef>
                <a:spcPts val="0"/>
              </a:spcBef>
              <a:spcAft>
                <a:spcPts val="0"/>
              </a:spcAft>
              <a:buClr>
                <a:srgbClr val="000000"/>
              </a:buClr>
              <a:buSzPts val="4550"/>
              <a:buFont typeface="Arial"/>
              <a:buNone/>
            </a:pPr>
            <a:r>
              <a:t/>
            </a:r>
            <a:endParaRPr b="1" sz="2250"/>
          </a:p>
        </p:txBody>
      </p:sp>
      <p:pic>
        <p:nvPicPr>
          <p:cNvPr id="164" name="Google Shape;164;g310d85325e8_0_285"/>
          <p:cNvPicPr preferRelativeResize="0"/>
          <p:nvPr/>
        </p:nvPicPr>
        <p:blipFill>
          <a:blip r:embed="rId3">
            <a:alphaModFix/>
          </a:blip>
          <a:stretch>
            <a:fillRect/>
          </a:stretch>
        </p:blipFill>
        <p:spPr>
          <a:xfrm>
            <a:off x="766139" y="1356250"/>
            <a:ext cx="5596475" cy="5037925"/>
          </a:xfrm>
          <a:prstGeom prst="rect">
            <a:avLst/>
          </a:prstGeom>
          <a:noFill/>
          <a:ln>
            <a:noFill/>
          </a:ln>
        </p:spPr>
      </p:pic>
      <p:sp>
        <p:nvSpPr>
          <p:cNvPr id="165" name="Google Shape;165;g310d85325e8_0_285"/>
          <p:cNvSpPr txBox="1"/>
          <p:nvPr/>
        </p:nvSpPr>
        <p:spPr>
          <a:xfrm>
            <a:off x="1808303" y="6746825"/>
            <a:ext cx="36879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None/>
            </a:pPr>
            <a:r>
              <a:rPr lang="en-US" sz="1500">
                <a:solidFill>
                  <a:srgbClr val="283849"/>
                </a:solidFill>
                <a:highlight>
                  <a:srgbClr val="FFFFFF"/>
                </a:highlight>
              </a:rPr>
              <a:t>Accuracy: 0.54</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Recall: 0.41</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F1 Score: 0.39</a:t>
            </a:r>
            <a:endParaRPr sz="1500">
              <a:solidFill>
                <a:srgbClr val="283849"/>
              </a:solidFill>
              <a:highlight>
                <a:srgbClr val="FFFFFF"/>
              </a:highlight>
            </a:endParaRPr>
          </a:p>
        </p:txBody>
      </p:sp>
      <p:sp>
        <p:nvSpPr>
          <p:cNvPr id="166" name="Google Shape;166;g310d85325e8_0_285"/>
          <p:cNvSpPr txBox="1"/>
          <p:nvPr/>
        </p:nvSpPr>
        <p:spPr>
          <a:xfrm>
            <a:off x="8299515" y="6746825"/>
            <a:ext cx="36879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None/>
            </a:pPr>
            <a:r>
              <a:rPr lang="en-US" sz="1500">
                <a:solidFill>
                  <a:srgbClr val="283849"/>
                </a:solidFill>
                <a:highlight>
                  <a:srgbClr val="FFFFFF"/>
                </a:highlight>
              </a:rPr>
              <a:t>Accuracy: 0.49</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Recall: 0.49</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F1 Score: 0.40</a:t>
            </a:r>
            <a:endParaRPr sz="1500">
              <a:solidFill>
                <a:srgbClr val="283849"/>
              </a:solidFill>
              <a:highlight>
                <a:srgbClr val="FFFFFF"/>
              </a:highlight>
            </a:endParaRPr>
          </a:p>
        </p:txBody>
      </p:sp>
      <p:pic>
        <p:nvPicPr>
          <p:cNvPr id="167" name="Google Shape;167;g310d85325e8_0_285"/>
          <p:cNvPicPr preferRelativeResize="0"/>
          <p:nvPr/>
        </p:nvPicPr>
        <p:blipFill>
          <a:blip r:embed="rId4">
            <a:alphaModFix/>
          </a:blip>
          <a:stretch>
            <a:fillRect/>
          </a:stretch>
        </p:blipFill>
        <p:spPr>
          <a:xfrm>
            <a:off x="7345239" y="1361977"/>
            <a:ext cx="5596475" cy="503792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g310d85325e8_0_309"/>
          <p:cNvSpPr/>
          <p:nvPr/>
        </p:nvSpPr>
        <p:spPr>
          <a:xfrm>
            <a:off x="605850" y="748754"/>
            <a:ext cx="3217800" cy="531300"/>
          </a:xfrm>
          <a:prstGeom prst="rect">
            <a:avLst/>
          </a:prstGeom>
          <a:noFill/>
          <a:ln>
            <a:noFill/>
          </a:ln>
        </p:spPr>
        <p:txBody>
          <a:bodyPr anchorCtr="0" anchor="t" bIns="0" lIns="0" spcFirstLastPara="1" rIns="0" wrap="square" tIns="0">
            <a:noAutofit/>
          </a:bodyPr>
          <a:lstStyle/>
          <a:p>
            <a:pPr indent="0" lvl="0" marL="0" rtl="0" algn="l">
              <a:lnSpc>
                <a:spcPct val="133333"/>
              </a:lnSpc>
              <a:spcBef>
                <a:spcPts val="900"/>
              </a:spcBef>
              <a:spcAft>
                <a:spcPts val="0"/>
              </a:spcAft>
              <a:buClr>
                <a:schemeClr val="dk1"/>
              </a:buClr>
              <a:buSzPts val="1100"/>
              <a:buFont typeface="Arial"/>
              <a:buNone/>
            </a:pPr>
            <a:r>
              <a:rPr b="1" lang="en-US" sz="1800">
                <a:solidFill>
                  <a:srgbClr val="283849"/>
                </a:solidFill>
                <a:highlight>
                  <a:srgbClr val="FFFFFF"/>
                </a:highlight>
              </a:rPr>
              <a:t>Basic models pipeline</a:t>
            </a:r>
            <a:endParaRPr b="1" sz="1800">
              <a:solidFill>
                <a:srgbClr val="283849"/>
              </a:solidFill>
              <a:highlight>
                <a:srgbClr val="FFFFFF"/>
              </a:highlight>
            </a:endParaRPr>
          </a:p>
          <a:p>
            <a:pPr indent="0" lvl="0" marL="0" marR="0" rtl="0" algn="l">
              <a:lnSpc>
                <a:spcPct val="125274"/>
              </a:lnSpc>
              <a:spcBef>
                <a:spcPts val="0"/>
              </a:spcBef>
              <a:spcAft>
                <a:spcPts val="0"/>
              </a:spcAft>
              <a:buClr>
                <a:srgbClr val="000000"/>
              </a:buClr>
              <a:buSzPts val="4550"/>
              <a:buFont typeface="Arial"/>
              <a:buNone/>
            </a:pPr>
            <a:r>
              <a:t/>
            </a:r>
            <a:endParaRPr b="1" sz="2250"/>
          </a:p>
        </p:txBody>
      </p:sp>
      <p:pic>
        <p:nvPicPr>
          <p:cNvPr id="174" name="Google Shape;174;g310d85325e8_0_309"/>
          <p:cNvPicPr preferRelativeResize="0"/>
          <p:nvPr/>
        </p:nvPicPr>
        <p:blipFill>
          <a:blip r:embed="rId3">
            <a:alphaModFix/>
          </a:blip>
          <a:stretch>
            <a:fillRect/>
          </a:stretch>
        </p:blipFill>
        <p:spPr>
          <a:xfrm>
            <a:off x="1051150" y="1629875"/>
            <a:ext cx="5596475" cy="5037940"/>
          </a:xfrm>
          <a:prstGeom prst="rect">
            <a:avLst/>
          </a:prstGeom>
          <a:noFill/>
          <a:ln>
            <a:noFill/>
          </a:ln>
        </p:spPr>
      </p:pic>
      <p:pic>
        <p:nvPicPr>
          <p:cNvPr id="175" name="Google Shape;175;g310d85325e8_0_309"/>
          <p:cNvPicPr preferRelativeResize="0"/>
          <p:nvPr/>
        </p:nvPicPr>
        <p:blipFill>
          <a:blip r:embed="rId4">
            <a:alphaModFix/>
          </a:blip>
          <a:stretch>
            <a:fillRect/>
          </a:stretch>
        </p:blipFill>
        <p:spPr>
          <a:xfrm>
            <a:off x="7395800" y="1640875"/>
            <a:ext cx="5596476" cy="4960267"/>
          </a:xfrm>
          <a:prstGeom prst="rect">
            <a:avLst/>
          </a:prstGeom>
          <a:noFill/>
          <a:ln>
            <a:noFill/>
          </a:ln>
        </p:spPr>
      </p:pic>
      <p:sp>
        <p:nvSpPr>
          <p:cNvPr id="176" name="Google Shape;176;g310d85325e8_0_309"/>
          <p:cNvSpPr txBox="1"/>
          <p:nvPr/>
        </p:nvSpPr>
        <p:spPr>
          <a:xfrm>
            <a:off x="1808103" y="6659463"/>
            <a:ext cx="36879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None/>
            </a:pPr>
            <a:r>
              <a:rPr lang="en-US" sz="1500">
                <a:solidFill>
                  <a:srgbClr val="283849"/>
                </a:solidFill>
                <a:highlight>
                  <a:srgbClr val="FFFFFF"/>
                </a:highlight>
              </a:rPr>
              <a:t>Accuracy: 0.60</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Recall: 0.22</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F1 Score: 0.38</a:t>
            </a:r>
            <a:endParaRPr sz="1500">
              <a:solidFill>
                <a:srgbClr val="283849"/>
              </a:solidFill>
              <a:highlight>
                <a:srgbClr val="FFFFFF"/>
              </a:highlight>
            </a:endParaRPr>
          </a:p>
        </p:txBody>
      </p:sp>
      <p:sp>
        <p:nvSpPr>
          <p:cNvPr id="177" name="Google Shape;177;g310d85325e8_0_309"/>
          <p:cNvSpPr txBox="1"/>
          <p:nvPr/>
        </p:nvSpPr>
        <p:spPr>
          <a:xfrm>
            <a:off x="8350078" y="6583263"/>
            <a:ext cx="3687900" cy="11082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None/>
            </a:pPr>
            <a:r>
              <a:rPr lang="en-US" sz="1500">
                <a:solidFill>
                  <a:srgbClr val="283849"/>
                </a:solidFill>
                <a:highlight>
                  <a:srgbClr val="FFFFFF"/>
                </a:highlight>
              </a:rPr>
              <a:t>Accuracy: 0.63</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Recall: 0.02</a:t>
            </a:r>
            <a:endParaRPr sz="1500">
              <a:solidFill>
                <a:srgbClr val="283849"/>
              </a:solidFill>
              <a:highlight>
                <a:srgbClr val="FFFFFF"/>
              </a:highlight>
            </a:endParaRPr>
          </a:p>
          <a:p>
            <a:pPr indent="0" lvl="0" marL="0" marR="0" rtl="0" algn="ctr">
              <a:lnSpc>
                <a:spcPct val="150000"/>
              </a:lnSpc>
              <a:spcBef>
                <a:spcPts val="0"/>
              </a:spcBef>
              <a:spcAft>
                <a:spcPts val="0"/>
              </a:spcAft>
              <a:buNone/>
            </a:pPr>
            <a:r>
              <a:rPr lang="en-US" sz="1500">
                <a:solidFill>
                  <a:srgbClr val="283849"/>
                </a:solidFill>
                <a:highlight>
                  <a:srgbClr val="FFFFFF"/>
                </a:highlight>
              </a:rPr>
              <a:t>F1 Score: 0.03</a:t>
            </a:r>
            <a:endParaRPr sz="1500">
              <a:solidFill>
                <a:srgbClr val="283849"/>
              </a:solidFill>
              <a:highlight>
                <a:srgbClr val="FFFFFF"/>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2024-10-31T19:51:25Z</dcterms:created>
  <dc:creator>PptxGenJS</dc:creator>
</cp:coreProperties>
</file>